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27" r:id="rId3"/>
    <p:sldId id="258" r:id="rId4"/>
    <p:sldId id="296" r:id="rId5"/>
    <p:sldId id="297" r:id="rId6"/>
    <p:sldId id="298" r:id="rId7"/>
    <p:sldId id="300" r:id="rId8"/>
    <p:sldId id="301" r:id="rId9"/>
    <p:sldId id="302" r:id="rId10"/>
    <p:sldId id="303" r:id="rId11"/>
    <p:sldId id="304" r:id="rId12"/>
    <p:sldId id="305" r:id="rId13"/>
    <p:sldId id="306" r:id="rId14"/>
    <p:sldId id="312" r:id="rId15"/>
    <p:sldId id="313" r:id="rId16"/>
    <p:sldId id="311" r:id="rId17"/>
    <p:sldId id="314" r:id="rId18"/>
    <p:sldId id="315" r:id="rId19"/>
    <p:sldId id="299" r:id="rId20"/>
    <p:sldId id="318" r:id="rId21"/>
    <p:sldId id="319" r:id="rId22"/>
    <p:sldId id="320" r:id="rId23"/>
    <p:sldId id="317" r:id="rId24"/>
    <p:sldId id="322" r:id="rId25"/>
    <p:sldId id="323" r:id="rId26"/>
    <p:sldId id="324" r:id="rId27"/>
    <p:sldId id="325" r:id="rId28"/>
    <p:sldId id="326" r:id="rId29"/>
    <p:sldId id="328" r:id="rId30"/>
    <p:sldId id="329" r:id="rId31"/>
    <p:sldId id="330" r:id="rId32"/>
    <p:sldId id="331" r:id="rId33"/>
    <p:sldId id="332" r:id="rId34"/>
    <p:sldId id="333" r:id="rId35"/>
    <p:sldId id="334" r:id="rId36"/>
    <p:sldId id="335" r:id="rId37"/>
    <p:sldId id="339" r:id="rId38"/>
    <p:sldId id="341" r:id="rId39"/>
    <p:sldId id="342" r:id="rId40"/>
    <p:sldId id="344" r:id="rId41"/>
    <p:sldId id="343" r:id="rId42"/>
    <p:sldId id="340" r:id="rId43"/>
    <p:sldId id="356" r:id="rId44"/>
    <p:sldId id="357" r:id="rId45"/>
    <p:sldId id="358" r:id="rId46"/>
    <p:sldId id="359" r:id="rId47"/>
    <p:sldId id="321" r:id="rId48"/>
    <p:sldId id="346" r:id="rId49"/>
    <p:sldId id="347" r:id="rId50"/>
    <p:sldId id="348" r:id="rId51"/>
    <p:sldId id="349" r:id="rId52"/>
    <p:sldId id="350" r:id="rId53"/>
    <p:sldId id="366" r:id="rId54"/>
    <p:sldId id="352" r:id="rId55"/>
    <p:sldId id="353" r:id="rId56"/>
    <p:sldId id="354" r:id="rId57"/>
    <p:sldId id="367" r:id="rId58"/>
    <p:sldId id="355" r:id="rId59"/>
    <p:sldId id="361" r:id="rId60"/>
    <p:sldId id="362" r:id="rId61"/>
    <p:sldId id="363" r:id="rId62"/>
    <p:sldId id="364" r:id="rId63"/>
    <p:sldId id="365" r:id="rId64"/>
    <p:sldId id="360" r:id="rId65"/>
    <p:sldId id="351" r:id="rId66"/>
    <p:sldId id="368" r:id="rId67"/>
    <p:sldId id="369" r:id="rId68"/>
    <p:sldId id="370" r:id="rId69"/>
    <p:sldId id="371" r:id="rId70"/>
    <p:sldId id="345" r:id="rId71"/>
    <p:sldId id="295" r:id="rId7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65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8:56:39.80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2264.83179"/>
      <inkml:brushProperty name="anchorY" value="38.3423"/>
      <inkml:brushProperty name="scaleFactor" value="0.5"/>
    </inkml:brush>
  </inkml:definitions>
  <inkml:trace contextRef="#ctx0" brushRef="#br0">42 1,'0'0,"5"0,15 6,10 0,6 0,3 0,-25-9,-14 4,0-1,0 0,0 0,0 0,0 0,0 0,0 0,-1 0,1 0,0 0,0 0,0 0,0 0,0-1,0 1,0 0,0 0,0 0,0 0,-1 0,1 0,0 0,0 0,0 0,0 0,0 0,0-1,0 1,0 0,0 0,0 0,0 0,0 0,0 0,0 0,0 0,0-1,0 1,0 0,0 0,0 0,0 0,0 0,0 0,0 0,0 0,0 0,0-1,0 1,0 0,0 0,0 0,0 0,0 0,1 0,-1 0,0 0,0 0,0 0,0 0,0-1,0 1,0 0,0 0,0 0,0 0,1 0,-1 0,0 0,0 0,-21-5,-9 1,-6 0,-2 1,0 8,39-5,-2 1,-1-1,0 1,1-1,-1 1,1 0,-1 0,1 0,-1 0,1 0,0 0,-1 0,1 0,1 0,-1-1,1 1,-1 0,1 0,-1 0,1-1,0 1,-1 0,1 0,0 0,0-1,0 1,0 0,0 0,0 0,0 0,0 0,0 0,0-1,0 1,0 0,2 2,-1-1,0 1,0-1,1 0,-1 1,1-1,0 0,0 0,1 1,1 0,1 1,1 0,-1 0,1-1,0 1,40 13,3-4,-1 1,-3-4,-5-8,-41-3,2 1,0 0,0-1,0 1,1 0,-1-1,0 1,0-1,0 1,0-1,0 1,0-1,0 0,0 1,0-1,0 0,-1 0,1 0,0 0,0 0,-1 2,1-1,-1-1,0 0,1 1,-1-1,0 0,1 1,-1-1,0 0,0 0,0 1,1-1,-1 0,0 0,0 1,0-1,0 0,-1 0,1 1,0-1,0 0,0 0,-1 0,-4-21,-11 3,15 18,-1 0,0 0,0-1,-1 1,1 0,0 0,-1 0,1 0,-1 0,6 2,-4-2,1 1,-1 0,1 0,-1 0,1 0,-1 0,1 0,-1-1,1 1,-1 0,0 0,1 1,-1-1,1 0,-1 0,1 0,-1 0,1 0,-1 1,1-1,-1 0,1-1,0 1,0 1,0-1,0 0,0 0,0 0,0 0,0 0,0 0,-1 1,1-1,0 0,0 0,0 0,0 0,0 1,0-1,0 0,0 0,0 0,0 0,0 1,0-1,0 0,0 0,0 0,0 0,1 0,-1 1,0-1,0 0,0 0,0 0,0 0,0 0,0 1,0-1,0 0,1 0,-1 0,0 0,0 0,12 8,8-1,6-1,4-2,-16-7,-15 3,1 0,0 0,0 0,0 0,0-1,0 1,0 0,0 0,0 0,0 0,0 0,0 0,0-1,0 1,0 0,0 0,0 0,0 0,0-1,0 1,0 0,0 0,0 0,0 0,0 0,0 0,0-1,0 1,0 0,0 0,0 0,0 0,0 0,-1 0,1-1,0 1,0 0,0 0,0 0,0 0,0 0,0 0,-1 0,1 0,0 0,0 0,0 0,0 0,0 0,-1 0,1 0,0 0,0 0,0 0,0 0,-1 0,-16 0,9 7,7 2,16 0,9-2,6-7,3-3,2-2,-1 1,-24 6,-15 2,-12 6,-10 1,-4-2,-3 5,0-3,0 4,1-2,7 3,27-16,-1 0,-1 1,0 0,1-1,-1 1,1 0,-1-1,1 1,-1 0,1-1,-1 1,1 0,-1 0,1 0,0 0,0-1,-1 1,1 1,0-2,0 0,0 1,0-1,0 1,0-1,0 1,0-1,0 1,1-1,-1 1,0-1,0 1,1-1,-1 1,0-1,0 1,1-1,-1 0,1 1,-1-1,0 0,1 1,-1-1,1 0,-1 0,24 8,14-3,5-3,1-1,-2-1,-3 0,-20 5,-19-5,0 1,1-1,-1 0,0 0,1 1,-1-1,0 0,0 0,0 1,1-1,-1 0,0 1,0-1,0 0,0 1,1-1,-1 0,0 1,0-1,0 1,0-1,0 0,0 1,0-1,0 0,0 1,0-1,0 0,0 1,-1-1,1 0,0 1,0-1,0 1,-11 10,-5 6,-6-2,2 4,22-18,-3 0,0 0,1 1,-1-1,0 0,1 0,-1 1,1-1,0 1,0-1,-1 0,1 1,0-1,0 1,0-1,0 0,0 1,1-1,-1 0,0 1,1-1,-1 0,1 0,-1 1,1-1,0 0,0 0,0 1,17 13,6-6,6-2,2-4,0-8,1-1,-1-1,0 2,-1 0,0 2,-32 5,1-2,1 0,0 0,0 0,-1 1,1-1,0 0,0 0,-1 1,1-1,0 0,-1 1,1-1,0 1,-1-1,1 1,-1-1,1 1,-1-1,1 1,-1 0,1 0,-1-2,0 1,1 1,-1-1,0 1,0-1,0 1,0-1,0 1,1-1,-1 1,0-1,0 1,0-1,0 1,-1-1,1 1,0-1,0 1,0-1,0 1,0-1,-1 1,1-1,0 0,-1 1,-5 17,-16-1,-1 3,-3-4,-2 3,11-5,18-13,-1-1,-1 0,1 0,0 1,0-1,0 0,-1 1,1-1,0 0,0 1,0-1,0 1,0-1,0 0,-1 1,1-1,0 0,0 1,0-1,0 1,1-1,-1 0,0 1,0-1,0 0,0 1,0-1,0 1,0-1,1 0,-1 1,0-1,0 1,1-1,0 1,-1 0,1-1,0 1,0-1,-1 1,1-1,0 1,0-1,0 1,0-1,0 0,0 0,0 1,21 3,7-2,3-7,2-2,0 0,-1 1,-1 2,0 1,-19 8,-14-5,1 1,0-1,1 1,-1-1,0 0,-1 1,1-1,0 1,0-1,0 1,0-1,0 0,0 1,0-1,-1 1,1-1,0 0,0 1,-1-1,1 0,0 1,0-1,-1 0,1 1,0-1,-1 0,1 0,-1 1,1-1,-19 12,-3 6,-5-3,10 4,11-10,6-8,0-1,0 0,0 0,0 1,0-1,1 0,-1 0,0 1,0-1,0 0,0 0,0 0,1 1,-1-1,0 0,0 0,0 0,0 0,1 1,-1-1,0 0,0 0,1 0,-1 0,0 0,0 0,0 0,1 1,-1-1,0 0,1 0,-1 0,0 0,16 2,8-2,-20 4,-10 1,-11 6,10-1,10-11,-3 2,0-1,0 0,1 1,-1-1,0 0,1 0,-1 1,0-1,1 0,-1 0,0 1,1-1,-1 0,1 0,-1 0,0 0,1 0,-1 0,1 0,-1 0,1 0,-1 0,0 0,1 0,-1 0,1 0,-1 0,18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0:47.447"/>
    </inkml:context>
    <inkml:brush xml:id="br0">
      <inkml:brushProperty name="width" value="0.2" units="cm"/>
      <inkml:brushProperty name="height" value="0.2" units="cm"/>
      <inkml:brushProperty name="color" value="#33CCFF"/>
      <inkml:brushProperty name="ignorePressure" value="1"/>
    </inkml:brush>
  </inkml:definitions>
  <inkml:trace contextRef="#ctx0" brushRef="#br0">112 0,'-5'0,"-7"5,-7 2,-4 0,-5 4,4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0:52.861"/>
    </inkml:context>
    <inkml:brush xml:id="br0">
      <inkml:brushProperty name="width" value="0.2" units="cm"/>
      <inkml:brushProperty name="height" value="0.2" units="cm"/>
      <inkml:brushProperty name="color" value="#33CCFF"/>
      <inkml:brushProperty name="ignorePressure" value="1"/>
    </inkml:brush>
  </inkml:definitions>
  <inkml:trace contextRef="#ctx0" brushRef="#br0">1425 519,'-4'-1,"1"0,-1 0,1 0,0 0,-1-1,1 0,0 0,0 1,0-2,0 1,0 0,-23-14,16 12,-1 0,0 1,0 0,0 1,0 1,-1 0,1 0,0 1,-7 0,0 2,0 1,0 0,0 1,1 1,-12 5,-16 10,1 1,1 2,2 2,-2 3,8-1,0 1,3 2,0 1,-1 4,31-32,-107 122,3-2,70-84,1 1,2 2,2 2,2 1,-20 42,43-75,0 2,2-1,-1 1,2 0,0 0,0 0,1 0,1 0,0 0,1 1,1-1,0 0,3 10,0-5,1 0,1 0,1-1,0 1,2-1,0-1,1 0,0 0,9 9,5 4,1-2,1 0,2-2,0 0,2-3,1 0,0-2,2-1,27 12,1-5,0-2,2-3,0-3,2-3,13 0,2 0,1-3,1-4,0-4,46-4,-98-2,1-1,-1-2,1-1,-1-1,-1-2,1-1,26-12,-16 3,-12 6,0-1,0-1,-1-2,-1 0,0-2,6-7,-15 9,0-1,-1-1,-1-1,0 0,-2-1,0 0,-2-1,0 0,-1-1,-1-1,-1 1,-1-1,-1 0,2-22,-6 25,-2 1,-1-1,0 1,-1 0,-2 0,-1-8,-7-43,8 41,-2-1,-2 2,0-1,-2 0,-7-22,-35-147,44 168,-2 1,-1 0,-2 1,-1 0,0 1,-2 1,-2 0,0 2,-1 0,-10-9,1 4,-1 1,-2 1,0 2,-2 1,-11-5,-37-24,51 32,-1 1,-1 2,-25-10,8 8,-10-1,40 16,0 0,0 1,0 1,-19 0,-6 4,1 1,-1 3,1 1,0 3,1 1,0 2,7-1,0 2,1 1,0 2,2 2,-7 4,-19 17,1 2,-12 14,45-35,2 2,1 1,1 0,1 1,1 2,1 0,-12 23,4 2,2 2,2 0,-10 43,24-70,1 1,1-1,1 1,2 0,0 0,2 0,1 0,1 0,2-1,0 1,2-1,1 0,1 0,1 0,1-1,7 11,11 14,3-2,1-1,2-2,2-1,2-2,2-2,2-1,1-2,2-2,1-2,2-2,1-3,1-1,1-3,2-2,42 12,-61-26,0-1,0-1,1-2,0-2,0-1,-1-2,1-1,28-5,-32 1,1-1,-2-1,1-2,-1-1,-1-1,0-2,0-1,-2-1,0-1,-1-2,0 0,-2-2,0 0,-2-2,0-1,-2 0,0-2,-2 0,-1-1,13-27,-16 24,-1 0,-1-2,-2 1,-1-1,-2-1,-1 1,-1-1,-2 0,-1-22,-5-211,-1 211,-2 2,-3-1,-14-46,5 38,-4 1,-2 2,-3 0,-2 2,-3 1,-2 1,-11-10,10 19,-3 1,-1 2,-38-33,46 49,-1 2,-1 1,-2 1,0 2,-34-15,47 28,0 0,0 2,0 0,-1 2,0 1,0 0,0 2,0 0,0 2,0 0,0 2,-2 1,-19 4,1 2,-1 2,2 1,0 3,-31 16,31-11,2 1,0 2,2 2,-22 19,36-25,1 2,1 0,1 2,1 0,1 1,1 1,-2 7,-10 25,2 1,2 1,4 1,2 1,2 1,-6 50,15-68,1 1,3 0,1 0,3 0,2 7,4-4,3 0,2 0,2-1,2 0,17 38,3-7,3-2,46 71,-55-104,1-1,3-2,35 36,-49-58,1-1,1 0,1-2,0 0,1-2,1 0,0-2,19 8,-8-8,0-1,1-1,0-3,0 0,1-2,32 0,-23-5,0-2,-1-1,0-3,0-2,16-5,-1-2,-1-3,-1-3,-1-2,-1-2,0-3,-21 9,-1-2,-1-2,-1 0,0-2,-2-2,-1 0,-2-2,7-10,-7 4,-2-1,-1-1,-2-1,-2-1,-1-1,-2 0,-2-1,-2-1,-1 0,-3-1,-1 0,0-15,-2-9,-3 0,-3 0,-8-50,5 82,-2 1,-2-1,-1 1,-1 0,-2 1,-2 1,0 0,-3 0,-5-7,-2 0,-2 1,-1 2,-2 1,-2 1,-1 1,-1 2,-7-3,-14-8,-2 3,-43-22,64 42,-1 2,-1 1,0 2,-1 2,-14-2,19 6,0 1,-1 2,1 1,-1 1,0 3,-20 1,23 3,0 2,0 1,1 1,0 2,0 0,1 3,-1 1,-41 23,1 3,-9 12,33-20,1 2,2 3,-36 39,22-14,3 3,-13 23,13-11,4 2,-22 51,56-92,1 0,1 1,3 0,1 1,1 0,3 1,1 0,3 0,0 0,3 0,4 25,-1-36,1 0,2 0,1 0,1-1,2-1,0 0,2 0,1-1,1-1,2 0,0-1,2-1,0-1,2 0,1-2,0 0,1-2,20 13,-5-8,0-1,2-2,1-2,1-1,0-3,10 2,2-3,0-2,1-2,0-3,48 0,-42-7,1-3,-1-3,0-3,-1-2,0-2,0-4,-2-2,46-22,-48 15,-2-2,-1-3,-2-2,0-2,-3-3,-1-1,6-10,-33 27,-1 0,-1-1,-1-1,-1-1,-1 0,-2-1,0-1,-1 0,-2-1,-1 0,1-11,2-15,-3 0,-2 0,-3-1,-1 1,-5-38,-2 46,-2 1,-1-1,-3 2,-2-1,-1 2,-2-1,-3 2,-1 0,-2 1,-12-16,9 22,0 2,-3 0,0 2,-2 1,-1 1,-2 2,0 1,-2 2,-34-19,29 21,-1 1,-1 3,-1 1,0 2,-1 2,-1 2,0 2,0 2,-7 1,15 4,1 2,-1 1,1 2,0 2,0 1,0 1,0 2,2 2,-1 1,1 2,1 0,1 3,0 0,-19 16,3 0,3 2,0 2,3 2,1 2,2 1,2 2,1 2,3 1,-13 27,16-20,2 1,2 2,-14 50,28-69,2 0,1 0,2 1,2 0,2 0,1 25,2-32,1-1,2 0,1 0,1 0,2 0,1-1,1-1,1 1,2-2,1 0,2 0,3 3,10 10,3-2,1 0,2-3,1-1,2-1,1-2,2-2,1-2,1-1,1-3,17 6,-1-2,1-3,17 2,-41-16,0-2,1-1,0-2,22 0,-5-3,0-3,-1-2,1-2,3-4,-22 2,1-2,-2-2,1-1,-2-2,1-1,14-9,-11 1,0-2,-1-1,-2-2,25-23,-15 6,-1-1,-3-2,2-6,-22 24,-1-2,-1-1,-2 0,-1-1,-2-1,-1 0,-2-1,-1-1,-1 1,-3-1,-1-1,-1 1,-2-1,-2 1,-1-1,-2 0,-1 1,-2 0,-2 0,-1 0,-2 1,-5-11,-5-5,-2 1,-3 1,-1 1,-3 2,-1 0,-36-38,40 54,-2 1,-1 1,-2 1,0 2,-2 1,0 2,-2 1,0 2,-25-9,33 17,0 2,-1 1,1 2,-1 0,-1 2,1 1,-1 2,1 0,-1 2,0 2,1 0,-13 5,1 1,2 2,-1 2,2 2,0 1,1 2,0 1,2 2,-22 17,10-3,1 2,2 2,2 2,2 1,1 3,3 1,1 1,3 2,1 2,3 0,3 2,1 1,3 1,-4 24,16-44,1-1,3 2,0-1,3 0,1 1,1-1,2 1,1-1,2 1,2-1,5 13,-1-10,2 1,2-1,2-1,1-1,2-1,1 0,2-1,1-2,24 25,-17-25,2-1,0-2,2-1,2-1,0-3,1 0,35 14,-22-16,1-1,0-3,1-2,1-2,1-3,8-1,-31-7,-1-1,1-1,0-2,0-2,-1 0,0-2,1-2,-2-1,8-3,-2-1,-1-3,-1 0,0-2,-1-2,-1-1,-1-1,18-17,-4 0,-3-2,-1-2,-2-2,-2-1,-2-2,-2-2,2-8,-11 14,-2-1,-2-1,-2 0,-3-1,-1-1,-2-1,-2 0,2-39,-8 28,-2-1,-2 1,-3 0,-6-26,2 43,-1 1,-3-1,-1 2,-2 0,-1 0,-13-20,10 25,-2 1,-1 0,-1 2,-2 1,-1 0,-2 2,0 1,-2 1,-5-1,-9-5,-1 3,-2 1,0 2,-2 3,-1 1,-1 3,-1 2,0 2,-1 2,-25-2,46 12,0 1,0 2,0 0,0 3,0 0,1 2,-1 1,1 2,-17 6,12-1,1 1,1 2,0 1,1 1,0 2,2 1,-27 24,11-4,2 3,2 2,2 1,2 2,2 2,2 1,2 2,3 1,2 1,3 2,2 0,2 1,-2 25,15-52,1 1,2 0,2 1,0-1,3 0,0 0,2 1,2-1,1 4,3 2,2-1,1 0,2-1,1-1,2 0,1-1,12 15,-1-6,1-1,3-2,1-1,1-2,3-1,23 17,-27-28,1 0,1-3,1-1,1-1,1-2,0-2,1-2,8 1,-9-5,1-2,1-2,0-1,-1-2,1-2,0-2,0-1,0-3,-1-1,0-1,0-3,0-1,-2-2,1-2,-2-1,0-2,-1-2,-1-1,13-11,-4 0,-1-3,-2-1,-1-2,-2-1,-2-3,21-31,-33 38,-2 0,-2-2,-1 0,-1-1,-3-1,-1-1,-2 0,-1-1,-2-3,1-17,-3-1,-3 0,-3 0,-2 0,-5-20,1 35,-2 0,-2 0,-3 1,-1 0,-3 2,-1-1,-7-10,10 30,-1 0,-1 0,-1 2,0 0,-2 1,-1 1,-1 0,0 2,-2 0,0 2,-1 0,0 2,-2 1,0 0,-9-1,-18-8,-1 3,-1 2,-1 2,0 3,-1 2,-1 3,-9 2,24 4,1 2,-1 1,1 3,0 1,0 2,0 2,1 2,1 1,0 3,-6 4,5 1,0 2,2 1,1 2,1 2,1 2,2 1,0 2,3 1,-24 31,31-33,1 1,2 1,1 1,2 1,1 1,2 0,2 1,1 0,1 1,3 1,-3 26,9-38,1-1,1 1,1 0,2 0,0-1,2 1,5 15,1-7,1 0,2-2,1 1,1-2,10 12,6 5,2-2,2-1,2-2,2-2,2-1,46 34,-52-48,2-1,0-2,1-2,1-1,1-2,1-2,1-1,0-3,1-1,28 2,-40-9,-1-1,1-2,0-1,0-2,0-1,0-1,-1-2,0-1,0-2,0-1,-1-1,0-1,-1-2,0-1,11-8,-16 5,1 0,-2-1,0-2,-2 0,0-1,-1-1,-1-1,-1-1,4-8,-2-2,-2 0,-1-1,-1-1,-3-1,0 0,5-31,-7 7,-2 0,-2-1,-4 0,-2 0,-3 0,-2 1,-3-1,-15-57,9 59,-4 1,-2 0,-2 1,-3 1,-6-6,13 32,-1 1,-1 0,-2 1,-1 1,-1 2,-1 0,-1 1,-1 1,-21-12,13 12,-1 3,-1 1,-1 1,-1 2,0 2,-1 1,-12-1,2 4,0 1,0 3,-1 1,0 3,-43 3,62 2,1 1,-1 2,1 1,0 1,1 2,-1 1,-22 11,29-10,1 0,1 2,0 0,1 1,0 1,1 1,1 1,0 0,-14 20,7-3,2 1,1 1,1 1,2 1,2 1,2 0,1 1,2 1,2 0,0 7,7-25,1 1,1-1,1 1,2 0,0-1,1 1,1-1,2 4,3 4,1-2,1 1,2-1,0-1,17 24,-2-9,3-1,1-2,2-1,2-2,1-1,2-2,19 12,-15-15,1-2,1-2,1-2,44 17,-54-28,0-1,1-2,0-2,1-1,0-2,0-1,1-3,-16-1,-1-2,0-1,0 0,0-2,0-1,0 0,-1-2,0 0,0-1,-1-2,0 0,-1-1,0 0,0-2,-2 0,1-2,-2 1,0-2,-1 0,0-1,-1-1,-1 0,-1-1,-1 0,0 0,-2-1,0-1,6-20,0-12,-2 0,-3 0,-2-1,-2 0,-2-33,-3 43,-3-1,-2 1,-1-1,-3 2,-2-1,-1 1,-3-2,2 13,-1 2,-2-1,0 2,-2 0,-2 1,0 1,-2 1,-11-11,16 21,0 0,-2 0,1 2,-2 0,0 1,-1 1,0 1,-1 0,0 2,-1 0,1 2,-14-3,20 7,1 1,0 1,-1 0,1 0,0 2,-1 0,1 1,0 0,0 1,0 0,0 2,0-1,1 2,0 0,0 0,0 1,1 1,0 0,0 0,1 2,0-1,1 1,0 1,-6 8,-21 27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02.546"/>
    </inkml:context>
    <inkml:brush xml:id="br0">
      <inkml:brushProperty name="width" value="0.2" units="cm"/>
      <inkml:brushProperty name="height" value="0.2" units="cm"/>
      <inkml:brushProperty name="color" value="#33CCFF"/>
      <inkml:brushProperty name="ignorePressure" value="1"/>
    </inkml:brush>
  </inkml:definitions>
  <inkml:trace contextRef="#ctx0" brushRef="#br0">1419 627</inkml:trace>
  <inkml:trace contextRef="#ctx0" brushRef="#br0" timeOffset="3996.752">1388 597,'-4'-1,"0"1,0-1,0 0,1 0,-1 0,0-1,-2 0,-21-6,18 7,0 1,1 0,-1 0,0 1,0 0,0 1,1 0,-7 2,-13 6,-26 14,8-5,29-9,-1-1,2 2,-1 0,2 1,0 1,0 0,-9 12,-22 18,24-23,0 2,1 1,1 0,1 2,2 0,0 1,1 0,-5 16,-1 3,2 1,-12 45,26-72,2 1,0 0,1 0,1 0,1 0,0 0,2 0,2 14,5 13,2 0,2-1,2 0,2-1,2-1,2 0,2-1,10 13,-5-11,2-1,2-2,1-1,26 24,-50-57,49 50,2-2,48 33,-87-74,1-1,0 0,2-2,-1-1,1 0,1-2,0-1,0-1,1-1,21 3,51 7,-38-6,4-2,-43-6,-1-2,0 0,1-1,-1 0,7-3,10-4,0-1,0-2,-1-1,0-1,-2-3,1 0,-2-2,0-2,-2-1,0-1,-1-2,17-17,3-10,-2-2,-3-1,-2-3,7-17,-19 25,-3-1,-2-1,-3-1,-1-1,5-29,-18 53,-2-2,-1 1,-1 0,-2-1,-1 0,-1 0,-2 1,-1-1,-1 0,-2 1,-1 0,-1 1,-6-13,-13-23,-2 1,-3 1,-3 2,-3 2,-2 1,-2 2,-3 2,-40-36,48 53,-25-28,-22-12,60 57,-1 1,0 2,-1 0,-1 2,-17-7,13 10,0 1,0 2,-1 1,0 2,0 1,0 1,-1 2,1 1,-18 2,-18 5,0 2,0 3,1 3,0 4,2 1,2 3,0 3,2 2,1 3,-1 4,-11 10,1 4,2 3,-46 44,81-62,0 1,3 1,1 2,1 1,2 1,2 2,-3 9,10-14,2 1,1 1,2 0,1 1,2 0,2 1,2 0,-1 26,5-22,2-1,2 1,2 0,2-1,1 0,3 0,1-1,13 30,-5-22,2-2,3-1,1 0,21 26,-28-46,2-1,2 0,0-2,1-1,1-1,2-1,0-1,3 0,8 4,2-2,0-1,1-3,1-1,1-2,0-1,1-3,0-1,0-3,1-1,0-2,7-2,4-3,1-2,-1-2,0-3,0-2,-1-3,-1-2,0-2,31-14,-3-3,0-4,-3-3,41-30,-49 23,-3-2,-1-4,-3-2,28-36,-47 44,-3-2,-2-2,-2-2,-2-1,-3-1,3-14,-22 41,-2 0,-1 0,-1-1,-2 0,-1-1,-1 0,-1-11,-3 17,-1 0,-1 0,-1 0,-1 0,-1 1,-1 0,-1-1,-2 2,-4-12,-10-14,-1 0,-3 2,-2 1,-2 1,-1 1,-16-14,-20-15,-3 2,-3 4,-3 3,-3 2,49 41,0 1,-1 2,-1 1,-1 1,0 2,-1 2,-1 0,-12 0,17 5,-1 2,1 1,-1 1,0 2,0 1,0 1,1 2,-1 1,-29 8,0 5,2 3,0 3,1 2,-52 31,-13 18,-67 55,105-68,4 3,-35 38,82-69,2 0,2 2,1 2,1 0,3 2,-18 35,21-30,2 1,2 1,1 0,3 1,2 0,1 4,6-22,1 0,2 0,1 0,1 0,1 0,2 0,1 0,1-1,1 0,10 24,1-8,2-1,2-1,2-1,2 0,1-2,2-2,1 0,3-2,0-1,11 5,-5-7,1-1,1-2,2-2,1-2,1-2,1-2,1-2,0-2,30 6,-32-12,0-1,1-3,-1-2,1-2,0-2,0-2,0-2,0-1,0-3,28-9,-7-3,-1-3,-1-4,-1-1,26-19,6-8,-2-5,37-34,-70 46,-1-4,-3-2,-3-2,25-35,-40 42,-3-1,-2-2,-2-2,-3-1,-2-1,-2-3,-13 26,-2 0,-1-1,-1-1,-2 0,-1 0,-2-3,-2 8,0 1,-2-1,-1 0,-2 1,-1 0,0 0,-7-14,-5-7,-2 0,-3 1,-2 1,-1 1,-3 2,-2 0,-1 2,-3 1,-23-22,22 29,-1 1,-2 2,-1 2,-1 1,-2 2,0 2,-2 1,0 3,-1 1,-21-3,9 5,0 3,0 3,-14 0,34 8,-1 1,1 2,0 1,0 2,-24 5,-24 10,0 3,2 3,1 5,1 2,1 5,2 3,2 3,-37 29,33-16,4 3,1 4,4 3,2 3,-9 16,37-35,2 1,2 3,2 0,3 3,2 0,3 2,3 1,-6 22,20-45,2 0,1 1,2 0,2 1,1-1,1 1,3-1,1 0,1 1,3-1,0-1,3 0,1 0,1 0,2-2,8 13,-2-9,1 0,2-2,2 0,1-2,2-1,1-1,1-2,2 0,0-2,3-2,0-1,1-2,1-1,7 0,9 2,0-2,2-3,1-2,0-3,1-2,0-3,0-2,1-2,0-4,0-1,0-4,-1-1,1-4,-1-1,-1-4,1-2,31-12,-1-5,-2-3,-2-4,-1-4,-2-3,34-29,-30 14,-3-3,-3-4,-3-4,-4-2,41-57,-78 88,-1-2,-3-1,-1-1,-3-2,-2-1,2-11,-16 33,-1 1,-1-1,-2-1,-1 1,-1-1,-2 0,-1 0,-1 0,-1 0,-2 0,-1 0,-4-10,-2 1,-2 1,-2 1,-1 1,-2 0,-2 0,-1 2,-16-21,2 9,-1 3,-2 1,-2 2,-1 1,-10-4,7 9,-1 2,-1 3,-2 1,-1 2,-1 2,-1 3,-22-6,29 13,-1 2,-1 2,0 2,0 2,0 2,-1 2,0 2,1 2,-1 2,-17 5,0 4,1 2,1 2,1 4,0 2,2 2,0 3,2 3,-18 14,5 2,2 3,3 2,2 3,2 3,3 3,-47 65,76-89,2 2,1 1,2 1,2 1,-5 18,13-23,1 0,2 1,1 0,2 0,2 1,0 27,4-21,2 0,3 0,1 0,2-1,2 0,2 0,1-1,3 0,2-1,1-1,5 4,-3-8,2-2,1 0,2-1,2-2,0 0,3-2,0-1,2-1,0-2,2-2,1 0,2-3,-7-4,1-2,0-1,1-2,1-1,0-1,0-2,1-1,0-2,0-1,1-2,-1-1,1-2,-1-2,0 0,0-3,22-6,2-4,-1-4,-1-1,0-4,-2-1,47-32,-25 8,-1-4,-3-3,35-36,-53 41,-2-2,-2-3,-3-1,-2-3,-3-1,-3-2,2-12,-20 32,-2-1,-2 0,-2-2,-2 0,0-12,-6 21,-2-1,-2 1,-2-1,-1 1,-2-1,-6-35,-1 32,-1 1,-2 0,-2 1,-1 1,-2 0,-2 1,-2 1,-1 1,-1 0,-2 2,-2 1,-1 2,-1 0,-2 2,-1 1,-21-13,32 26,-1 1,0 2,-1 0,0 1,0 2,-1 0,-1 2,1 0,-1 2,-1 0,1 2,0 1,-1 1,1 1,-1 1,1 2,-1 0,-5 3,-25 8,1 1,0 4,2 1,0 3,-33 21,-41 29,-71 58,143-92,2 2,1 3,3 2,-1 4,18-13,1 0,2 2,2 2,1 0,-20 45,24-37,2 0,1 2,4 1,1 0,3 0,-5 49,13-62,1 0,2 0,2 0,2-1,1 1,2-1,1 1,2-2,14 33,-11-39,2-1,1-1,1 0,2-1,1-1,1-1,1-1,7 6,2-1,2-2,0-1,2-1,0-2,2-2,9 3,-25-15,0-1,1 0,0-2,0-1,1 0,-1-2,1-1,0 0,0-2,8 0,-2-3,0-1,0-1,0-1,-1-2,1-1,-2-1,1-1,-1-2,21-10,-1-3,-1-2,-1-2,-1-2,-2-1,-2-3,0-1,6-11,11-18,-3-1,-3-3,-3-2,29-58,-54 85,-2 0,-2-2,-2 0,-2 0,-2-2,-2 0,-2 0,-2-1,-3 0,-1 0,-3 0,-2 0,-7-44,0 26,-3 1,-2 1,-4 0,-13-29,22 70,-1 0,-2 1,0 0,-1 1,-2 0,0 1,-1 1,-1 1,-1 0,0 1,-2 1,0 0,-2 1,6 6,0 2,0 0,-1 1,0 0,0 1,0 1,-1 1,0 1,0 0,0 1,0 1,0 1,-1 0,-6 2,-15 3,0 2,1 1,0 2,0 2,-36 16,-13 9,2 5,2 3,2 4,-32 27,50-28,1 3,3 2,2 4,3 1,-20 31,45-51,3 1,1 1,2 2,2 0,2 2,2 0,2 1,1 1,3 0,-1 16,8-33,2 1,1 0,2 0,1 1,1-1,1-1,6 24,-3-29,2 0,0 0,1-1,1 0,1-1,1 0,1-1,1 0,16 17,-12-16,1-2,1 0,1-1,1-1,0 0,1-2,1-1,1-1,0-1,0-1,1-2,1 0,0-2,0-1,1-1,0-1,0-1,0-2,0-1,0-1,20-3,-11-2,0-3,-1 0,0-3,0-1,-1-1,-1-3,0 0,-1-2,26-19,12-14,-3-2,-2-3,40-46,-73 67,-2 0,-1-3,-2 0,-2-2,-2 0,-1-2,-2-1,-2-1,-2 0,-2-1,-2-1,-2 0,-1-8,-6 21,-2 0,-1 0,-1 0,-2 0,-2 0,-1 1,-3-12,-2 5,-2 1,-1-1,-1 2,-3 0,-17-28,25 49,-1 0,-1 2,-1-1,0 1,0 1,-2 0,0 1,0 0,-1 1,0 1,-1 0,-10-4,6 5,0 1,0 1,-1 0,1 2,-1 0,-1 2,1 0,-1 1,1 1,-16 2,-16 4,1 2,1 2,0 2,0 3,1 2,0 2,-42 20,3 3,-62 41,43-14,4 4,2 5,-14 20,82-67,0 3,3 0,0 2,3 2,-16 25,24-30,2 0,1 1,2 0,1 2,1-1,3 2,-2 10,8-28,1 0,1 0,1 1,0-1,1 0,1 0,1 1,1-1,0 0,1-1,1 1,1-1,0 1,1-2,1 1,1-1,0 0,1-1,1 0,0-1,1 0,0-1,1 0,1-1,0 0,7 4,5 0,0 0,1-2,0-1,1-1,1-2,0-1,23 5,-12-6,0-3,0-1,0-1,1-3,24-2,0-6,1-2,-1-3,-1-2,0-4,-2-2,0-3,7-7,-4-1,-2-3,-1-3,-2-2,9-11,7-11,-2-4,53-62,-93 91,-1-2,-2-1,-2-1,-2-2,-2-1,-1 0,-3-2,-2-1,-1 0,3-23,-14 42,-1 0,-2 0,-1 0,-1-1,-1 1,-1-1,-2 1,-1-1,-1 1,-2 0,-1 0,0 1,-3 0,0 0,-1 1,-11-17,10 21,-2 1,0 0,-1 1,-1 0,-17-15,22 25,0 1,0 0,-1 0,-1 1,1 1,-1 0,0 1,-1 0,1 1,-15-3,8 4,-1 1,0 0,1 2,-1 0,0 2,0 0,0 1,1 1,-1 1,-5 2,-26 10,1 2,0 2,-16 10,-16 13,2 4,2 3,2 3,2 4,3 3,3 3,1 5,19-18,3 3,1 2,3 2,1 5,21-30,2 0,2 2,1 0,1 1,2 0,2 1,1 0,-2 20,6-20,2 0,1 0,2 0,2 0,1-1,1 1,3 0,0-1,3 0,0-1,3 0,0-1,3 0,0-1,2-1,1 0,2-2,8 9,0-4,2-1,0-1,3-2,0-1,2-2,1-1,1-2,0-2,22 8,-31-17,1-2,0-1,0-1,1-2,0-1,1-2,-1 0,1-2,-1-2,1-1,-1-1,1-2,26-6,-3-4,0-3,-1-2,-1-2,-1-2,-1-3,-2-2,22-17,-10 2,-3-3,-1-2,-2-3,-3-2,21-30,-40 42,-2-2,-2-1,-2-1,-1-1,-3-1,-2-1,-2-1,-2-1,-3-1,-1 0,-3-1,-1-13,-4 24,-3 0,-1 1,-2-1,-2 0,-1 1,-2 0,-2 0,-2 0,-2 1,-1 1,-2 0,-1 1,-2 0,-2 1,-1 2,-2-1,4 10,0 1,-2 1,0 1,-1 1,-2 0,0 2,-1 1,-1 1,-2 0,11 8,0 0,-1 1,-1 1,1 1,-1 1,0 0,0 1,-1 1,1 1,-1 1,0 0,1 2,-1 0,-14 3,1 4,1 0,0 3,0 0,-15 9,-35 20,-2 5,27-11,2 2,1 3,2 2,2 2,-16 20,51-47,1 0,1 1,0 0,2 1,0 0,0 1,2 0,1 1,0 0,1 0,1 1,1 0,1 0,1 0,0 17,1-1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14.187"/>
    </inkml:context>
    <inkml:brush xml:id="br0">
      <inkml:brushProperty name="width" value="0.2" units="cm"/>
      <inkml:brushProperty name="height" value="0.2" units="cm"/>
      <inkml:brushProperty name="color" value="#33CCFF"/>
      <inkml:brushProperty name="ignorePressure" value="1"/>
    </inkml:brush>
  </inkml:definitions>
  <inkml:trace contextRef="#ctx0" brushRef="#br0">1323 584,'-7'1,"0"1,0-1,0 2,0-1,0 1,0 0,1 0,-1 1,1 0,-13 6,-7 3,0 1,1 1,1 1,0 2,1 0,1 1,1 2,-17 20,11-7,1 1,2 1,2 2,1 0,2 1,2 0,1 2,3 0,1 0,2 2,1-1,3 1,1 0,3 0,1 11,3-22,1-1,2 0,1 0,2 0,0-1,3 0,0-1,2 0,0 0,3-2,0 0,1 0,2-2,1 0,0-2,2 0,1-1,11 7,-9-10,1-1,1-2,0-1,2-1,-1-1,1-1,1-2,26 5,-18-7,0-2,1-1,0-3,0-1,0-1,37-6,-17-2,0-2,0-3,-1-2,-1-3,-1-3,0-1,-2-4,0-1,11-11,-43 24,0-2,0 0,-2-1,0-1,-1-1,0 0,-2-2,0 0,-2-1,0 0,-2-1,10-23,-11 17,-2 0,-1 0,-1-1,-2 0,-1-1,-1 0,-1-4,-2-13,-1 0,-3 0,-2 0,-4-12,1 21,-1 1,-2 0,-2 0,-2 1,-1 1,-2 1,-8-13,1 9,-1 1,-2 1,-1 1,-2 2,-2 1,-8-5,17 18,-2 1,0 2,-1 0,-1 2,0 1,-1 1,-11-2,-4 0,1 3,-2 1,1 2,-39-2,58 10,1 1,0 1,0 1,0 1,0 1,0 1,0 2,1 0,0 1,1 1,0 1,-20 13,9-3,1 2,1 1,1 1,0 1,2 2,2 1,-19 25,-7 14,3 3,3 3,-10 25,36-60,2 2,1 0,3 1,1 0,2 1,1 1,0 22,8-46,2 0,0 1,1-1,1 1,1-1,0 0,1 0,2 0,0 0,1-1,0 0,2 0,0-1,5 6,1 0,1-2,1 0,1-1,1 0,0-2,2 0,0-1,0-1,2-2,4 3,7 2,0-1,1-2,1-1,1-2,-1-2,2-1,0-1,0-3,37 2,-41-6,0-1,0-2,0-1,0-2,0-2,0-1,-1-1,0-2,-1-1,8-5,-3-1,-1-1,0-1,-2-3,0 0,26-25,-40 29,-1 0,-1-2,-1 0,0 0,-2-2,-1 0,0-1,-2 0,6-14,-3 0,-1-2,-2 1,-2-1,-2-1,-1 0,-2 0,-1 0,-3-7,-1 14,-2-1,-2 2,-1-1,-1 0,-2 1,-1 0,-1 1,-2 0,-1 1,-4-5,-3 0,0 0,-3 2,0 1,-2 1,-2 0,-1 3,0 0,-3 1,0 2,-1 2,-1 0,-25-10,34 20,0 1,0 1,-2 2,1 0,-1 2,0 0,0 2,-1 1,0 1,-3 2,-7 1,-1 2,1 1,0 3,1 0,0 3,0 1,0 1,1 2,1 2,0 1,2 1,-1 2,2 1,1 2,0 1,2 1,1 1,1 2,-13 16,4 2,1 2,3 0,1 2,3 2,-7 21,18-35,2 0,2 2,1-1,2 1,1 1,3 0,1 0,2 5,3-17,1 0,1 0,1 0,2-1,1 1,1-1,1-1,2 0,0 0,2-1,1 0,0-1,2-1,11 11,-3-5,1-1,2-1,1-1,0-2,2-1,1-1,1-1,1-2,0-2,21 8,-11-8,0-2,0-1,2-3,-1-1,1-3,1-1,-1-3,1-1,0-2,-1-3,1-1,21-6,-19-1,-1-1,-1-2,0-3,-1-1,-1-3,0-1,18-14,-28 14,-1-2,-1-1,-1-2,-2-1,0-1,-2-1,-1-2,-2-1,2-4,-7 2,0-1,-3 0,-1-1,-1-1,-3-1,-1 1,-1-2,-3 1,-1-1,0-39,-5 35,-2-1,-1 0,-3 1,-1-1,-3 2,-1-1,-8-15,8 29,-1 1,-2 0,-1 1,-1 0,-1 2,-2-1,0 2,-2 1,0 1,-19-16,2 7,-2 2,0 2,-2 2,-1 1,-19-6,29 16,0 2,-1 1,-1 2,0 1,0 2,0 1,-30-1,32 7,1 1,-1 2,1 1,0 1,1 2,-18 6,9 0,1 1,0 2,1 2,-30 19,27-10,1 2,1 2,1 1,2 2,1 1,-6 11,2 2,2 2,2 1,3 2,-20 43,35-59,1 0,1 1,3 1,1 0,2 0,1 1,3 0,-1 35,5-47,2-1,1 1,1-1,2 1,0-1,2-1,1 1,1-1,1 0,2-1,0 0,1-1,8 8,4 3,1-2,2-1,2-1,0-2,2-1,1-1,1-1,1-3,2 0,0-3,6 1,10 3,0-3,2-3,0-1,1-3,1-3,0-2,55 1,-47-8,1-2,-1-3,0-3,0-3,0-3,-1-3,-1-2,-1-3,-1-3,17-10,-36 13,-1-2,-1-1,0-2,-2-2,-1-1,32-34,-50 43,-1 0,-1-2,-1 0,-1-1,0 0,-2-1,-1-1,0 0,-2-1,-1 0,-1 0,4-26,-5 4,-1 1,-3-1,-2-1,-2 1,-1 0,-3 0,-2 1,-2-1,-2 2,-2-1,-2 2,-2 0,-2 0,-2 2,-1 1,-3 0,-1 2,-1 1,-3 1,-29-28,19 25,-2 2,-2 2,-1 2,-23-12,30 24,0 1,-1 2,-1 2,-1 1,0 3,-3 0,7 3,0 2,0 2,0 1,0 2,-1 1,0 2,-18 3,9 4,-1 2,1 2,1 2,0 1,1 3,1 2,0 2,1 2,2 1,0 2,2 2,-32 30,18-11,1 2,2 3,3 2,2 1,3 3,2 1,3 2,-2 11,21-34,2 1,1 0,2 1,2 0,2 1,-3 30,9-39,2 1,0-1,2 0,2 1,1-1,1 0,2-1,1 1,2 3,4 1,1-1,2 0,1-1,1-1,2-1,1-1,2-1,1-1,1-1,2-1,0-1,2-2,0-1,2-1,1-2,12 5,-8-6,1-1,1-2,0-2,2-2,-1-1,1-2,0-2,1-2,0-1,0-3,0-1,0-2,-1-2,38-8,-35 2,-1-2,0-2,-1-2,-1-1,0-3,-1-1,-2-1,0-3,-1-1,-2-2,-1-1,-1-1,-2-2,9-13,-2 0,-3-3,-1 0,-3-2,20-43,-33 55,-2-1,-2-1,-1 0,-2 0,-1-1,-3-1,-1-6,1-27,-4 0,-3 0,-4 1,-2-1,-4 1,-5-10,6 48,-2 1,-1 0,-1 1,-2 0,-2 1,-1 0,-1 2,-1 0,-9-6,9 12,-2 0,-1 2,0 1,-2 1,-1 1,0 2,-1 0,-1 2,-1 0,-20-6,22 11,0 0,0 2,-1 1,0 2,-1 0,1 2,-1 1,0 2,-2 0,-10 4,0 2,0 2,1 2,0 1,1 2,0 2,0 1,2 2,-23 15,-7 8,3 3,1 3,2 2,-35 38,50-41,2 2,2 2,2 2,3 1,-28 52,39-56,1 1,3 1,2 1,3 1,1 1,3 0,1 7,9-35,1-1,0 1,2 0,1 0,1 0,1-1,1 1,2-1,0 0,1 0,5 8,0-3,2-1,1-1,1 0,1-1,1 0,2-2,0 0,21 17,-4-8,1-1,1-2,2-2,1-2,1-1,1-3,1-1,1-3,1-1,42 9,-39-15,1-1,0-3,0-2,0-3,1-1,-1-3,1-2,-1-2,-1-3,23-7,-12-1,0-2,-1-3,45-25,-76 32,0-1,-1-2,0-1,-2-1,0-1,-2-1,0-2,2-4,1-6,-2-1,-1 0,-1-2,-3-1,-1-1,-1 0,-3-1,-1-1,-2-1,-2 1,-2-2,-1 1,-3-1,-1 0,-2 0,-4-34,-2 17,-2 1,-3 0,-2 0,-3 1,-2 0,-14-26,19 54,-2 0,-1 1,-1 0,-2 1,-1 1,-1 1,-1 1,-1 1,-1 0,-1 2,-1 1,-17-11,8 11,-2 0,0 2,-1 2,0 1,-12-1,24 9,0 1,-1 2,0 0,0 2,0 1,-1 0,1 3,-19 1,-4 6,-1 2,2 2,0 2,0 2,2 3,0 1,1 2,1 2,-2 5,-13 9,3 3,1 3,3 2,1 2,2 2,-8 16,5 3,2 2,4 2,3 3,3 1,4 2,-7 27,32-77,1 1,2 0,1 1,1 0,1 0,2 0,1 1,2-1,1 6,2-12,0-1,2 0,0 0,2 0,0 0,2-1,0 0,2-1,1 0,0-1,14 18,-4-11,1-2,1 0,1-1,1-2,1 0,1-2,1-1,1-2,0 0,1-2,18 5,-19-9,0-1,1-2,0-1,1-2,0-1,0-1,0-2,0-1,0-1,0-2,0-1,22-6,-10-2,-2-2,1-2,-2-1,0-2,-1-3,-1 0,-1-3,-1-1,-1-2,-1-1,-2-2,-1-1,-1-1,14-22,-17 19,-2-2,-1-1,-2-1,-2-1,-2-1,-1-1,-2 0,-2-1,-2-1,-2 0,-1 0,-3-1,-2 0,-1-19,-4 29,-2 0,-1 0,-2 1,-1 0,-2 0,-1 0,-1 1,-3 1,0 0,-2 1,-16-25,15 34,0 0,-2 1,0 0,-1 2,-2 0,1 2,-2 0,0 2,-1 0,-1 1,0 2,-1 1,0 0,-1 2,-8-1,-1 1,-1 1,0 2,-1 2,1 1,-1 2,0 2,1 1,-1 2,1 1,0 2,-9 5,11-1,0 2,1 1,0 2,1 1,1 2,1 1,-26 22,19-11,1 2,2 1,2 2,1 1,-20 32,27-34,2 2,2 1,1 0,2 1,2 1,-6 27,16-46,0 0,2 1,1-1,1 1,0 0,2 0,0-1,2 1,0 0,2 0,0-1,1 0,8 20,-2-15,1-2,1 0,1 0,0-1,2-1,1 0,1-2,2 2,6 3,0-1,2-1,1-2,1 0,30 14,-16-13,1-1,0-3,2-2,0-2,1-1,0-3,1-2,-1-3,9 0,-19-4,0-2,-1-1,1-2,-1-1,0-2,0-2,-1-1,0-2,21-11,-26 9,-1-2,0-1,-2-1,0-2,-1-1,-1-1,0-1,-2-1,-1-1,13-20,-12 13,-3-2,0 0,-2-1,-2 0,-1-2,-2 0,-2-1,-1 0,-2 0,-1-1,-2-1,-2 1,-2-1,-1 0,-3 1,0-1,-3 1,-1 0,-2 0,-2 0,-1 1,-3 1,0 0,-2 0,-2 2,-8-10,9 17,-2 1,0 1,-2 1,-1 1,-1 0,-1 2,-1 1,-1 1,0 1,-2 1,0 1,-1 2,0 1,-2 1,1 2,-1 1,-1 1,0 1,-14 0,15 5,-1 0,1 2,0 2,-1 0,1 2,0 2,0 1,1 1,-18 7,2 2,1 3,1 1,1 3,1 1,-33 25,18-8,2 2,2 3,1 1,3 3,2 2,-19 30,41-46,2 1,1 1,1 1,3 0,1 2,5-10,2 1,1 1,2-1,1 1,2 0,0 30,4-42,1 1,1-1,1 0,0 0,2 0,1 0,0-1,2 0,0 0,1-1,1 0,1-1,0 0,2 0,8 9,3-1,0-1,2-1,1-1,0-1,2-1,0-2,2-1,0-2,4 1,22 8,1-3,0-2,2-3,0-2,1-3,51 2,-55-9,0-3,0-3,0-2,0-3,0-2,-1-2,27-10,-52 10,-1 0,0-2,-1-2,-1 0,0-2,0-1,-2-1,0-1,-2-2,13-12,-18 13,-1 0,-1-1,-1-1,-1-1,0 0,-2 0,-1-2,-1 0,-1 0,-1 0,-1-2,2-14,-3 1,-1-1,-2 0,-2 0,-1 0,-2 0,-2 1,-7-34,4 47,-1-1,-1 1,-1 1,-1 0,-1 0,-1 1,-2 1,-1 0,0 0,-2 2,-16-18,12 18,-1 1,-1 1,-1 1,-1 1,0 1,-1 1,-1 2,-24-10,17 11,-1 1,0 2,0 2,0 1,-1 1,-1 2,-8 2,2 0,0 3,0 1,1 2,-1 2,1 2,0 2,1 2,0 1,1 2,1 2,0 2,-22 14,0 5,2 3,2 3,1 2,3 2,-28 35,40-37,2 2,2 1,3 3,2 0,2 2,-17 43,37-72,0 0,2 1,1 0,1 0,1 0,1 1,1 13,3-23,0 0,1 0,1 0,1 0,0-1,1 1,1-1,1 0,0 0,1-1,1 1,3 4,4 3,2-1,0-1,1 0,1-1,1-1,1 0,0-2,1-1,24 13,-8-7,2-1,0-3,2-1,-1-2,38 8,-16-9,1-3,1-3,0-3,0-2,0-3,0-4,-1-1,1-4,-1-3,-1-2,0-3,-1-3,41-20,-77 29,-1-2,0-1,-2 0,1-2,-2-1,0-1,-1 0,-1-2,-1 0,0-2,-2 0,-1-1,0 0,-2-1,-1-1,0 0,-2-1,-1 0,-1-1,-2 0,0 0,-2-1,0-10,-3 2,-1 0,-2 0,-1-1,-2 1,-2 1,-1-1,-2 1,-1 0,-2 1,-1 0,-12-21,1 9,-2 1,-1 1,-3 1,-1 2,-2 1,-2 1,-35-29,38 40,-2 2,-1 1,0 1,-2 2,-1 2,0 2,-1 1,-1 1,-38-8,44 16,-1 1,0 2,1 1,-2 2,1 1,0 2,0 1,0 2,1 1,-1 2,1 2,-9 4,11-1,1 1,0 2,2 1,0 1,0 2,2 1,0 1,1 1,2 1,0 1,2 2,-2 3,7-7,0 1,2 1,0 1,2 0,1 0,0 1,2 1,2 0,0 1,2-1,0 1,2 0,2 1,0 17,3-26,1 0,0 0,2-1,0 1,2-1,0 0,1 0,5 8,0-3,1 0,1-1,1 0,2-1,0-1,2 0,8 7,2-1,0-2,2-1,0-1,2-1,1-3,0 0,31 11,-9-9,1-2,0-2,1-4,1-1,0-3,0-3,1-2,42-4,-57-2,-1-2,0-2,0-1,-1-3,0-1,-1-3,0-1,-1-2,-1-2,0-1,-2-2,1-3,-16 8,0-1,-2-2,0 0,-1-1,-1 0,-1-2,-1 0,-1-2,-1 1,-1-2,-2 0,0 0,6-23,-9 16,0 0,-2 0,-2-1,-1 1,-1-1,-2 0,-2 0,-1 0,-1 0,-2 0,-6-19,0 10,-2-1,-1 2,-3 0,-1 1,-2 1,-2 0,-2 2,-15-18,20 32,0 0,-2 2,0 1,-2 0,0 2,-1 0,-1 2,-1 1,0 1,-2 1,1 1,-1 1,-2 2,3 2,-1 1,1 1,-1 2,0 1,0 1,0 2,-1 0,1 2,0 1,1 1,-1 2,1 0,-1 2,2 1,0 2,-16 7,-9 8,2 2,1 2,1 2,2 2,1 1,2 3,2 2,-7 10,0 6,2 1,3 3,3 1,2 2,3 2,-2 11,22-43,1 1,1 1,2 0,1 1,-2 27,8-41,2 0,0 0,2 0,0 1,2-1,0 0,1-1,1 1,2-1,0 3,9 13,1 0,2 0,2-2,1 0,1-2,2 0,1-2,2-1,1-1,1-2,1 0,2-2,35 20,-25-19,1-3,1-1,1-2,1-2,0-3,1-1,1-3,0-1,1-3,0-2,14-2,-7-3,-1-2,1-3,-1-3,0-2,-1-2,-1-3,0-2,-1-2,-1-3,0-2,-2-2,-1-3,-2-1,14-13,-38 25,-1-1,-1-1,0-2,-2 1,0-2,-2-1,0 0,-2-1,0-1,-2 0,-1-1,-1 0,-2-1,0 0,-2 0,-1-1,-1 0,-2 0,0-28,-4 11,-2-1,-3 0,-1 1,-2 0,-2 0,-3 1,-17-41,5 27,-2 2,-2 1,-3 1,-3 2,-25-29,39 55,-1 1,-2 0,0 2,-2 1,0 1,-2 2,0 0,-1 2,-1 2,-1 0,0 2,-1 2,0 1,-1 1,0 2,-1 1,0 2,0 2,0 1,0 1,0 2,-6 2,-8 4,0 2,0 2,1 2,0 2,2 2,0 2,-32 19,30-11,2 1,1 3,2 1,0 2,3 2,-36 42,22-16,2 3,4 3,3 1,2 2,4 2,3 2,1 6,25-53,0 0,2 0,1 1,1 0,2 0,0 1,2-1,2 13,1-19,1-1,2 1,0-1,1-1,1 1,1-1,1 0,1 0,0-1,2 0,5 8,6 4,1-1,2-1,1-1,1-1,1-1,2-2,0 0,2-3,0 0,2-2,0-2,1-1,1-1,0-3,1 0,1-3,0-1,7 0,17-1,0-2,0-3,1-3,40-5,-55 0,0-2,-1-3,0-1,0-2,-1-3,12-7,-17 5,-1-3,0-1,-2-2,-1-2,-1-1,-1-2,-1-1,-2-2,-1-1,5-9,-15 13,0 0,-2-1,-1-1,-1-1,-2 0,-2-1,0-1,-3 0,0-1,-3 0,0 0,-3 0,0-7,-3-3,-3 0,-1 1,-2 0,-2 0,-2 0,-2 1,-2 0,-6-11,-3-3,-4 1,-1 2,-3 0,-3 2,-29-36,38 58,-1 1,-1 2,-2 0,0 2,-2 1,0 1,-19-9,22 16,-1 2,-1 0,0 2,-1 1,0 1,0 2,-1 1,0 1,-7 1,0 2,0 2,1 1,-1 2,0 2,1 1,0 2,0 2,-25 9,18-1,0 1,1 2,2 2,0 2,1 1,-27 24,19-9,2 1,2 2,2 3,2 1,1 2,3 1,-9 21,7-5,4 1,2 2,3 1,4 1,-14 64,29-93,1 1,3 0,1 0,2 41,4-58,0 1,2-1,2 1,0-1,1 0,2-1,0 1,8 13,1-7,0 0,2-1,1 0,2-2,1-1,1 0,1-2,2-1,0-1,2-1,8 3,-2-2,2-2,0-2,1-2,1-1,1-2,0-1,1-3,0-1,24 2,4-5,0-3,0-3,0-2,1-4,-2-3,1-3,-1-3,-1-3,-1-2,0-4,-2-2,-1-3,45-28,-61 28,0-3,-2-1,-1-2,-2-2,-1-2,-3-2,0-1,-3-2,0-3,-15 16,0 0,-2-1,-2-1,0-1,-3 0,0-1,-3-1,0 1,-2-2,-2 1,-2-1,0 0,-3 0,-1-15,-5 0,-2 0,-2 0,-3 1,-2 1,-1 0,-3 1,-17-31,4 16,-4 2,-2 1,-2 2,-3 1,-18-15,27 36,-1 2,-1 1,-2 2,-1 1,-2 2,-32-17,38 27,0 1,-1 2,-1 1,0 2,-1 1,0 2,-1 1,-30-1,28 6,0 1,0 3,0 1,0 1,0 3,0 1,1 2,0 1,1 2,0 2,-10 7,-5 5,1 2,2 3,0 2,3 2,1 2,1 2,2 2,2 1,2 3,2 1,2 1,2 3,3 0,1 2,0 7,3-1,3 2,2 1,3 1,2 0,3 1,1 21,7-41,3 0,2 0,1-1,2 1,3 0,1-1,2 0,1 0,16 38,-8-37,1-1,2-1,2 0,1-2,2 0,2-2,2-1,0-2,3-1,1-1,1-2,1-1,2-2,1-1,1-3,38 17,-25-17,1-3,1-2,1-2,0-3,1-2,22 0,-32-7,1-2,0-2,0-2,0-2,0-2,-1-2,40-12,-49 7,-2-1,0-1,0-2,19-14,0-3,-2-2,19-20,-46 34,-1-2,-1-1,-1 0,-1-2,-1-1,-2 0,-1-2,-1 0,-1 0,-2-2,-1 0,-2-1,-1 0,-1 0,-2-1,-2 0,-1 0,-1 0,-2-1,-3-27,-2 5,-2 1,-3 0,-2 1,-7-17,5 32,-2-1,-1 2,-2 0,-1 2,-3 0,-2-1,0 2,-3 1,-1 1,-1 1,-2 2,-1 1,-1 1,-1 2,-29-17,39 30,0 1,-1 0,0 2,-1 1,0 1,0 1,-1 2,0 0,-1 2,1 1,-1 1,1 1,-1 2,-10 2,4 2,1 2,1 1,-1 2,1 1,1 1,0 2,1 1,1 1,0 2,1 1,-21 18,-11 15,2 3,2 2,3 2,-19 30,36-42,2 2,3 1,1 1,3 2,2 0,3 2,-3 13,15-32,1 1,2 0,1 0,2 0,1 17,3-25,1-1,1 0,2 0,1 0,1 0,1-1,6 14,-3-18,0-1,1 0,1 0,2-1,0-1,1-1,0 0,2 0,0-2,1 0,1-1,13 8,10 4,1-2,1-2,1-2,1-1,34 8,-33-14,1-2,0-3,1-1,0-3,1-1,-1-3,1-2,-1-2,1-3,41-8,-31 0,-1-1,-1-4,0-2,-2-2,0-3,-2-3,-1-1,33-26,-54 32,0-2,-1-1,-2-1,-1-1,-1-2,-2-1,0-1,19-35,-28 37,0 0,-2-1,-2-1,0 0,-2 0,-2-2,-1 1,-1 0,-2-1,-1-26,-3 6,-3 1,-2 0,-3 0,-2 0,-2 1,-2 0,-7-11,-2 4,-1 2,-4 0,-1 2,-4 1,-1 2,-5-2,10 17,-2 1,-1 2,-2 1,-1 1,-2 2,0 2,-31-17,38 28,0 1,-2 1,0 1,0 3,-1 0,-1 2,1 1,-2 2,1 1,-31 1,22 4,1 2,-1 2,1 1,0 3,1 1,0 2,1 2,0 2,0 1,2 2,0 2,2 1,0 2,-8 8,-4 6,2 3,1 2,3 1,1 2,-32 47,30-31,3 2,3 1,3 2,-18 48,37-75,0 1,3 1,2 0,-5 31,13-50,0 1,1 0,1-1,1 1,1-1,1 1,1-1,1 0,6 14,-2-11,1 0,2-1,1 0,0-1,2 0,1-1,0-1,2-1,0 0,1-1,1-1,20 14,24 13</inkml:trace>
  <inkml:trace contextRef="#ctx0" brushRef="#br0" timeOffset="4168.832">2079 311,'-10'-8,"0"1,-1 0,0 0,-1 1,1 0,-1 1,0 0,-1 1,-14-7,-6-2,0 1,-4 0,22 8,1 1,-1 1,0 0,0 1,0 0,-4 1,-18 4,1 1,-1 1,1 3,0 0,1 3,0 0,-5 5,-66 34,-57 39,133-73,-8 6,2 1,0 2,2 2,1 1,2 1,-7 10,-4 9,3 1,2 2,-29 54,36-55,3 1,2 1,3 1,2 1,2 1,-2 21,17-65,-12 65,-3 37,16-88,1 0,0 0,2-1,1 1,2 0,3 12,2-3,1 0,2-1,2-1,1 0,1-1,2 0,1-2,1 0,2-1,1-1,1-2,2 0,0-1,1-2,2-1,0-1,1-1,1-2,1-1,19 7,1-5,0-2,2-2,-1-2,2-3,-1-2,1-3,1-2,-1-2,0-3,0-2,19-5,-25 1,0-2,-1-2,0-3,-1-1,-1-2,0-2,-2-3,0-1,-2-2,0-2,-2-1,24-25,-43 33,-1-1,0 0,-2-1,-1-1,-1-1,-1 0,-1-1,-1-1,-2 0,0 0,-2-1,-1-1,-2 1,0-1,-1-10,-1-21,-2 0,-3-1,-3 1,-2 0,-3 1,-2 0,-3 0,-3 1,-2 1,-3 1,-28-53,32 72,-2 1,-1 0,-2 2,-2 0,0 2,-3 0,0 2,-2 2,-1 0,-2 2,-20-12,-9-1,-1 3,-2 3,-1 2,-1 4,-1 2,-30-4,14 8,-72-9,127 27,0 0,0 2,0 1,0 2,0 1,1 1,-15 4,10 1,0 1,1 2,0 1,1 2,1 1,0 1,1 1,1 2,1 1,1 1,0 2,2 0,-17 22,-23 35,4 3,-43 79,10 8,2 14,56-109,3 2,4 2,3 0,4 1,3 2,3 7,11-58,2 1,2-1,1 1,1-1,2 1,1-1,1 0,2 0,6 11,-5-16,2-1,1 0,1-1,2 0,0-1,1 0,2-2,0 0,1-1,19 15,-5-7,3-2,0-2,1-1,1-2,2-1,0-2,31 9,-15-10,1-2,0-2,1-4,1-1,30-2,0-4,0-4,0-3,35-10,2-6,-1-5,0-6,-28 3,-2-4,-1-5,88-47,-110 45,-1-4,-2-3,-2-2,-3-4,2-5,-42 35,-1-1,-2-1,0-1,-1-1,-2-1,-1 0,0-2,-3 1,0-2,-2 0,-1-1,-1 0,-2 0,-1-1,-2 0,-1 0,-1 0,-2-1,-2-31,-5 12,-1 0,-3 0,-2 1,-3 0,-1 2,-3 0,-3-1,-15-29,-5 2,-2 2,-46-59,62 97,-2 1,-1 2,-2 1,-1 1,-1 2,-2 2,-1 1,0 1,-3 3,0 1,0 2,-2 2,-1 2,0 2,-6-1,0 2,-2 3,1 2,-1 2,0 2,-35 3,45 4,0 1,0 1,1 3,0 2,0 1,1 2,0 2,-18 10,12-1,1 2,1 3,1 1,1 2,2 1,2 3,1 1,2 1,1 2,3 2,1 1,2 1,2 1,2 2,2 0,2 1,2 2,2-1,3 2,0 7,7-16,1 1,3 0,1 17,4 31</inkml:trace>
  <inkml:trace contextRef="#ctx0" brushRef="#br0" timeOffset="13957.03">1474 281,'-10'0,"-4"0</inkml:trace>
  <inkml:trace contextRef="#ctx0" brushRef="#br0" timeOffset="15155.894">1414 281,'-30'13,"-1"-1,-4 0,-43 17,41-11,-24 17,-7 3,46-25,0 0,2 1,-1 1,2 1,-3 3,-87 93,47-47,41-42,2 1,0 1,1 1,2 0,-4 9,-64 141,80-167,-19 53,2 1,-11 60,30-116,-16 65,4 1,-5 73,18-124,1 1,1-1,1 1,1-1,1 0,1 0,1 0,0-1,2 0,1 0,0 0,13 18,-6-14,1-1,2 0,0-2,1 0,1-1,1-1,1-1,1-1,14 8,21 9,2-1,2-4,0-2,2-3,1-3,43 8,-30-13,0-4,1-3,0-3,1-4,46-5,-92 0,-1-1,0-2,0-1,0-2,-1-2,0 0,0-2,-2-2,1-1,-2-1,10-8,-3-1,0-1,-2-1,0-3,-2 0,-2-2,-1-2,-1 0,-2-2,-2-1,9-18,-7 5,-2-1,-2-1,15-53,-29 74,-2-1,0 0,-2 0,-2 0,-1-1,-1 1,-4-23,-2 10,-2 0,-2 0,-2 1,-2 1,-2 0,-2 0,-2 2,-1 0,-2 1,-2 2,-2 0,-13-13,-2 1,-3 2,-2 3,-2 1,-2 2,-1 3,-2 2,-2 2,-26-10,-4 1,-1 3,-2 5,-2 3,-1 5,-69-12,124 34,1 1,-1 2,1 2,-1 1,0 2,1 1,-30 7,20 0,1 2,0 2,1 2,0 2,-34 20,31-13,2 2,1 2,2 2,0 1,-23 27,37-32,2 2,0 0,2 2,1 1,2 0,1 2,2 0,1 1,-12 37,4 2,3 0,3 1,3 1,4 1,3 0,4 0,3 32,3-55,2 0,2 0,3 0,2-1,3 0,1-1,20 41,-20-64,1 0,1-1,2-1,1-1,1 0,1-2,1 0,1-2,1 0,1-2,14 8,8 3,2-2,1-2,1-2,1-3,1-2,10 0,24 5,2-4,0-5,0-3,78 1,-98-14,0-2,-1-4,8-4,-28 2,-1-2,0-3,0-1,32-16,-50 17,0-2,-1-1,-1-1,-1-1,0-1,-2-2,15-14,-25 19,0-1,0 0,-2-1,0 0,-2-1,0-1,0 0,-2 0,-1-1,0 0,2-14,4-32,-3 0,-3 0,-3-1,-3 0,-2 0,-4 0,-3 1,-2 0,-4 0,-2 1,-24-61,19 75,-2 1,-2 1,-2 1,-3 2,-2 1,-1 1,-3 1,-1 2,-30-25,12 17,-2 2,-3 3,-1 2,-2 3,-1 3,-3 2,-4 2,-25-5,0 5,-83-17,129 38,0 2,0 2,-1 2,-27 2,50 4,0 1,0 1,1 2,-1 1,1 1,0 1,1 1,0 1,-7 4,-1 4,0 2,2 1,0 1,1 2,2 1,0 1,2 2,0 0,1 3,-12 18,2 1,2 2,2 1,2 1,-2 14,13-24,2 1,2 1,2 0,-1 14,3 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18:47.808"/>
    </inkml:context>
    <inkml:brush xml:id="br0">
      <inkml:brushProperty name="width" value="0.35" units="cm"/>
      <inkml:brushProperty name="height" value="0.35" units="cm"/>
      <inkml:brushProperty name="color" value="#33CCFF"/>
      <inkml:brushProperty name="ignorePressure" value="1"/>
    </inkml:brush>
  </inkml:definitions>
  <inkml:trace contextRef="#ctx0" brushRef="#br0">1 1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18:53.917"/>
    </inkml:context>
    <inkml:brush xml:id="br0">
      <inkml:brushProperty name="width" value="0.35" units="cm"/>
      <inkml:brushProperty name="height" value="0.35" units="cm"/>
      <inkml:brushProperty name="color" value="#33CCFF"/>
      <inkml:brushProperty name="ignorePressure" value="1"/>
    </inkml:brush>
  </inkml:definitions>
  <inkml:trace contextRef="#ctx0" brushRef="#br0">5421 64,'97'1,"-10"1,32-6,-33-10,-55 8,-1 2,5 0,12-1,24-5,23-4,14 8,77 8,-54 0,201-2,-311 1,0 1,0 0,4 3,-10-2,0 0,0-1,1-1,-1 0,0-1,0-1,2 0,9-4,0 1,0 1,0 1,0 2,0 1,0 0,9 4,47 5,0-2,1-5,34-4,-63 1,-28-2,0-1,0 0,11-5,-7 2,1 1,5 1,84 2,-94 3</inkml:trace>
  <inkml:trace contextRef="#ctx0" brushRef="#br0" timeOffset="7781.785">5421 305,'1'55,"3"-1,8 36,-4-30,-2-15,5 18,12 61,-8-38,-7-25,-3 0,-2 1,-6 61,1-16,2-58,1-9,-2 1,-1-1,-9 40,4-34,-2 43,5-41,-10 35,8-53,1 1,1 6,3 152,2-112,1-45,1 1,2-1,5 18,-1-8,-3-11,2 1,1-2,11 26,-18-52,0-1,-1 0,2 0,-1 1,0-1,1-1,-1 1,1 0,0-1,0 1,0-1,0 0,0 0,1 0,-1 0,1-1,-1 1,1-1,0 0,-1 0,1 0,0 0,0-1,-1 0,4 0,11 0,1-1,-1 0,0-2,17-4,-26 5,44-11,-1-3,2-2,-3 0,2 3,2 1,-11 5,-3-1,0 3,0 2,4 1,24-1,11-5,35-3,-71 11,0 2,1 1,-1 3,42 9,18-1,-62-9,30 8,105 18,-65-2,-41-9,1-3,39 2,-106-16,1-1,-1 1,1-2,-1 1,1 0,-1-1,0 0,1 0,-1-1,0 1,0-1,0 0,0-1,1 0,-2 0,-1 1,0-1,0 0,0 0,0 0,0 0,-1-1,0 1,1-1,-1 0,0 1,-1-1,1 0,-1 0,0 0,0 0,0-1,0-2,2-22,-1 1,-2-1,-3-28,1 28,1 0,1-1,5-24,-4 46,10-64,-3-1,-2-22,-4 63,1 1,5-20,4-37,-7 44,6-18,-6 37,-1 0,0 0,-2 0,-1-1,-2 1,-1-13,-11-52,4-1,4-36,3 90,-1 0,-6-22,2 15,0-25,6-179,2 135,0 88,1-1,6-21,3-33,-11 74,0 1,0-1,-1 0,0 1,0-1,0 1,0-1,-1 1,0 0,0 0,0-1,-1 1,0 1,0-1,0 0,-1 1,1 0,-1-1,0 1,0 1,0-1,-1 1,1-1,-1 1,0 1,0-1,0 1,0-1,-1 1,-7-3,-1 1,1 1,-1 0,1 0,-1 1,0 1,0 0,0 1,1 1,-1 0,-6 2,-95 22,-80 30,194-55,-115 37,7-2,-76 12,122-38,37-5,0 0,-13 4,13-2,0 0,0-2,-1-2,-7 0,-110-3,59-1,13 1,-6 0,-17 4,73-1,0 2,0 1,0 0,0 2,1 0,-17 9,-15 10,2 2,-1 3,37-21,0 1,0 0,1 1,0 0,1 1,1 1,0 0,0 0,-3 9,8-13,2 1,-1 0,1 0,1 0,0 0,0 1,1 0,1-1,0 1,0 0,2 0,-1 0,1 0,2 12,0-2,1-1,2 0,-1 0,2-1,1 1,1-1,2 3,20 41,-17-34,1-1,4 3,27 40,4-2,30 31,33 43,-69-90,-20-24,2-1,0-1,2-1,1-1,28 19,84 45,-118-77,2 0,0-2,0-1,1 0,1-2,-1-1,1-1,0-2,1 0,-1-1,1-2,22-2,3-2,0-2,0-2,25-9,-54 11,-1-2,0-1,0-1,-1 0,0-2,-1 0,0-2,-1 0,2-3,-1 0,-1-1,-1 0,-1-2,0 0,-1-1,-1 0,-1-1,-1-1,-1 0,-1-1,5-17,-4 7,-1-1,-3 0,0 0,-2-1,-2 0,-1 0,-2-1,-1-27,-7-44,3 78,-1-1,-2 1,0 0,-9-19,-19-39,-8-8,34 78,-2 1,1 0,-2 1,0 0,-1 0,-1 1,0 1,0 1,-1 0,-3-1,-11-7,-1 2,-1 1,0 1,-1 2,-6-1,25 11,0 1,0 0,0 1,0 0,-1 1,1 0,0 1,-1 1,1 0,-4 2,-26 5,-1 2,-17 7,37-9,-25 9,0 2,2 2,1 3,0 1,-6 8,-20 16,-45 42,100-77,-4 4,1 1,1 1,0 0,2 2,0 0,2 1,0 0,-2 8,3-2,1 0,1 1,1 0,2 0,1 1,2 1,1 1,3-18,2 0,0-1,1 1,0 0,1 0,1 0,1-1,0 1,0-1,4 6,3 6,2 0,0-1,2-1,0 0,3 1,-1-6,2 0,0-1,1-1,0-1,2 0,22 11,-17-9,14 7,11 3,-10-6,-17-10,0-1,1-1,0-2,0 0,1-2,0-1,20 1,19 7,-47-9,0 0,1-1,0-1,-1-1,5-1,13-3,26-7,25-3,-62 11,0-2,0-1,0-1,-1-1,0-1,0-1,-1-1,0-1,11-9,-11 7,-2-2,0 0,0-1,9-11,-21 17,0-1,0 0,-1-1,0 0,-1-1,0 1,-1-2,5-12,1-11,-2-1,-1-1,-2 1,-1-7,-6 22,0-1,-2 1,0 0,-2-1,-2-11,2 19,-9-46,-4 0,-2 1,-20-42,25 66,-2 2,-2 0,0 0,-8-7,-11-8,-1 0,-30-28,56 67,-2 0,0 0,0 1,-1 1,0 0,0 1,-1 0,-2 0,-28-9,0 1,-9 1,42 12,1 1,-1 0,0 1,-1 0,1 1,-12 1,-73 13,81-11,-37 8,0 3,1 2,1 2,0 2,2 3,-9 6,-4 5,0 2,-25 22,55-33,0 0,2 2,1 2,1 0,1 4,9-11,1 1,1 0,1 2,2-1,0 2,1 0,2 1,0 1,2 2,1 0,1 0,1 1,2 0,1 0,2 0,1 0,1 0,2 0,3 12,2 6,-4-21,1 0,1-1,10 25,5 2,2-1,3-2,2 0,2-1,-9-19,2-1,20 21,-31-38,0 0,1-1,1-1,0 0,1-1,12 6,3-1,0-1,1-2,0-1,1-2,1-1,-1-2,1-1,0-1,0-2,3-2,-31 0,15 1,0-2,0 0,0-1,-1-1,10-4,257-82,-233 71,-1-2,-1-3,-1-1,-1-3,20-15,-45 23,-1-1,-1-1,-1-1,-1 0,0-2,14-23,-21 22,-1 0,-1-1,-2 0,0 0,-2-1,1-6,15-46,-17 59,-2 0,0-1,-1 1,0-1,-2 0,-1 0,0 0,-2 0,0 0,-2 0,-2-12,0 9,0 1,-2-1,0 1,-2 0,-1 0,-5-8,-3-2,-2 0,-2 1,-1 0,-13-11,-1 1,-2 1,-29-21,37 37,-1 2,-1 1,-2 1,0 2,0 2,-7-1,19 8,8 3,1 1,-1 1,0 0,-1 1,-6 0</inkml:trace>
  <inkml:trace contextRef="#ctx0" brushRef="#br0" timeOffset="24949.022">1126 760,'-18'0,"0"2,1 0,-1 2,0 0,1 0,0 2,0 0,1 1,-4 2,-25 15,0 2,-24 20,48-31,1 2,0 0,2 1,0 1,0 0,2 2,1 0,0 0,1 3,-2 1,2 1,1 1,0 0,-7 28,16-41,0 1,1 0,1 0,0 0,1 0,1 0,0 0,1 1,1-1,2 9,1-4,0-1,2 1,1-1,0 0,1-1,2 1,13 20,1-1,7 5,-19-27,0 0,2-1,-1 0,2-1,0-1,0-1,1 0,1-1,11 5,34 14,-28-11,2-2,1-2,0-1,0-2,8 0,25 1,39 1,-80-12,-1-2,1 0,0-2,0-1,3-2,81-13,-56 11,-1-4,19-6,-17 0,-1-3,16-8,-54 18,0 0,0-1,-1 0,-1-2,0-1,-1 0,16-16,-16 11,-1 0,-1-2,-1 1,3-8,45-90,-54 101,-1 1,0-1,-1 1,-1-1,-1 0,0 0,-1-1,-1 1,-1-1,0-12,-2 6,-1 1,-1 0,-1 0,-1 0,-1 1,-1-1,-2-2,-4-4,0 1,-2 0,-1 0,-1 2,-1 0,-2 1,0 1,-1 1,-2 1,0 0,-4 0,-17-8,-2 1,-1 3,-11-4,34 18,-1 1,0 2,-1 0,0 1,0 2,-5 0,-58-9,-18 3,76 10,-1 1,0 2,1 1,0 1,-8 3,-54 12,0-1,-86 28,115-23,2 3,1 2,1 3,1 2,-54 40,80-46,1 2,1 1,1 1,2 2,1 1,1 2,19-25,0 1,1 0,0 0,1 1,1-1,-3 9,-16 77,9-35,7-35,2 0,1 0,1 1,1 0,1 0,2 0,0-1,6 26,-3-36,1-1,1 1,0-1,1-1,1 1,0-1,2 0,18 27,26 27,-27-35,5 2,1-1,2-1,2-3,20 14,-26-23,1-1,1-1,1-2,1-1,0-2,1-1,31 7,-25-11,1-1,1-2,-1-1,1-3,0-2,32-3,-27-3,10-5,44-4,-34 6,0-3,0-3,57-20,-93 23,-1-1,-1-2,0-1,0-2,-2-1,0-1,-1-1,0-2,10-10,30-32,-55 51,-1-2,0 0,-1 0,-1-1,0-1,3-8,9-22,-3-1,11-40,-16 29,2-38,-13 78,1-14,-2 0,-1 0,-2 0,-1 0,-1 0,-3-4,-14-66,-13-26,27 104,-10-25,-2 0,-2 1,-2 1,-2 1,-8-9,13 26,-2 2,0 0,-2 1,-7-6,15 19,0 1,0 1,-1 0,-1 1,0 1,-1 1,1 0,-15-4,-29-8,-64-14,97 28,-6-1,-1 2,0 2,-32-1,-109 7,77 0,53 0,1 3,-33 8,22-4,-3 0,1 3,-1 3,2 2,0 3,2 2,-20 12,73-33,-40 19,1 2,1 1,1 3,2 1,-11 10,29-20,-1 1,2 1,1 1,0 1,1 0,2 1,0 1,-7 16,11-14,1 0,1 0,1 1,2-1,0 2,2-1,1 0,0 1,3 11,-1 14,2-1,3 1,9 41,-6-58,1-1,1-1,2 0,1 0,2-2,7 13,7 6,-13-20,1 0,1-1,2-1,1-1,1-1,5 4,71 54,82 55,-179-138,46 34,4 3,1-1,18 6,-52-33,0-1,1 0,0-2,1 0,0-1,0-1,0-1,0-1,4 0,55 5,-53-4,1-1,0-1,0-1,15-3,2-2,-1-2,1-2,-1-2,42-15,-19-2,-2-3,-1-2,-2-3,29-24,-64 40,0-1,-2-1,0-2,-2 0,13-18,-5 1,-1-1,-2-1,6-15,-19 27,-1 0,-1 0,-1-2,-2 0,29-131,-26 106,-5 22,-2 0,-1-1,-2 0,-1 0,-2 0,-1 1,-8-36,0 9,0 0,-3-1,-2 2,-9-17,6 30,-2 0,-2 1,-3 1,-1 1,-3 1,-1 2,-6-4,10 16,-1 1,-1 1,-2 2,-4-3,14 15,0 0,0 2,-2 0,1 1,-2 1,1 1,-8-1,-9-1,1 2,-2 1,1 2,0 2,-32 0,-4 3,-179 5,191 4,1 3,1 3,0 2,-16 8,22-7,-45 15,-83 39,149-55,1 1,1 1,1 2,0 1,2 2,0 1,2 1,1 1,1 1,1 2,1 0,2 1,-8 17,22-34,1 2,1-1,0 0,0 1,2 0,0 0,0 0,2 1,-1 14,1-1,1 0,4 23,0-29,1 1,0-1,2 0,0 0,3 1,11 25,20 33,-23-54,1-1,2 0,0-2,2 0,3 1,10 6,0-1,2-2,9 3,2 2,247 166,-208-142,7 11,-40-29,-19-17,1-1,1-2,26 9,7 4,-41-19,1-2,1 0,0-3,0 0,23 2,2 0,-23-4,0-1,27 0,-35-5,-1-1,0-2,0 0,0-2,0 0,0-2,-1-1,0 0,0-2,-1-1,0-1,-1-1,0-1,0-1,1-2,-1-1,0-1,-2-2,0 1,-1-2,-1-1,-1 0,-1-1,-1-1,-1 0,-1-1,6-17,3-9,-2-1,-2 0,-3-1,1-13,-14 54,2-8,0 0,-2 0,-1 0,0-1,-2 1,-8-94,-12-45,13 118,-1-1,-3 1,-1 1,-2 0,-10-16,-11-16,-4 1,-3 2,-6-2,35 54,-1 1,-1 1,0 0,0 2,-2 0,0 0,0 2,-1 0,0 1,-20-7,13 7,0 1,-1 1,0 2,0 0,-1 2,-18-1,-23 3,-1 2,-6 3,-116 19,149-17,-2 3,-1 2,2 1,0 3,0 2,-28 14,-15 13,2 3,-13 15,59-33,1 1,2 2,-27 30,53-52,-7 6,2 0,0 1,0 1,1 0,2 1,0 1,0-1,1 4,1 1,1 1,1 0,1 0,1 0,1 1,2 0,0 0,1 24,3 31,7 47,-3-91,1-1,1 0,3 0,9 25,86 216,-89-224,10 23,1-4,-1 5,7 20,-23-69,2-1,0 0,1-1,2 0,1-1,1-1,0 0,6 3,-11-13,1-1,1 0,0-1,0 0,1-2,0 1,1-2,0 0,0-1,1 0,0-2,0 0,15 2,-10-3,0-2,1 0,-1-2,1 0,0-2,-1 0,17-5,-11 0,0-1,0-1,-1-1,0-2,22-13,0-2,-1-2,-1-2,12-13,14-15,-3-4,29-36,-63 58,-1-1,26-43,-43 56,0 0,-2-1,-2 0,0-1,-2-1,7-31,-11 33,-4 17,0 0,-2 0,1 0,-2-1,0 1,0-5,-6-29,-2 1,-2-1,-1 2,-3-1,-2 2,-7-14,19 51,0 0,-1 0,0 0,0 0,0 1,-1-1,1 1,-2 0,1 0,-1 1,-2-2,6 5,0 1,-1-1,1 1,-1-1,0 1,0 0,1 0,-1 0,0 0,0 1,0-1,0 1,0 0,0 0,0 0,1 0,-1 0,0 0,0 1,0 0,0-1,0 1,0 0,1 0,-1 1,1-1,-1 1,0-1,1 1,0 0,-1 0,-1 1,1 0,0-1,0 1,0 0,0 0,0 1,1-1,-1 0,1 1,0 0,0-1,1 1,-1 0,1 0,-1 0,1 0,1 1,0-2,-1-7,0 3,1 1,0-1,-1 1,1 0,0-1,-1 1,1-1,0 1,-1 0,1-1,-1 1,1 0,-1 0,1-1,-1 1,1 0,-1 0,1 0,-1 0,1-1,-1 1,1 0,-1 0,1 0,-1 0,1 0,-1 0,0 0,1 1,-1-1,1 0,-1 0,1 0,-1 0,1 1,-1-1,1 0,0 1,-1-1,-1 1,0 0,0 0,0 1,1-1,-1 1,0-1,0 1,1-1,-1 1,1 0,0 0,0 0,-1 0,1 0,0 0,1 0,-1 0,0 0,1 1,-1-1,1 0,-1 0,1 1,0-1,0 0,0 1,0-1,1 0,-1 0,1 1,0 3,0 0,0 0,1 0,0 0,0 0,0-1,1 1,0-1,0 1,0-1,1 0,0-1,-1-1,1 1,0-1,0 0,1 0,-1 0,1 0,0-1,-1 0,1 0,0 0,0-1,0 1,0-1,4 0,-6-1,0 1,1-1,-1 0,1 0,-1 0,1 0,-1-1,0 1,1-1,-1 0,0 0,1 0,-1-1,0 1,0-1,0 0,0 1,0-1,-1-1,1 1,0 0,-1-1,1 0,1-8,-10 8,5 3,-1 0,0 0,1 0,-1 1,1-1,-1 0,1 1,-1 0,1-1,-1 1,1 0,-1 0,-2 2,0 1,1-1,-1 1,1 0,0 0,1 1,-1-1,0 0,1 1,0-1,0 3,1-5,0-1,0 1,1 0,-1 0,1 0,-1-1,1 1,-1 0,1 0,0 0,0 0,0 0,0 0,1 0,-1 0,0-1,1 1,-1 0,1 0,0 0,0-1,-1 1,1 0,0-1,1 1,-1 0,0-1,0 0,1 1,-1-1,17 8</inkml:trace>
  <inkml:trace contextRef="#ctx0" brushRef="#br0" timeOffset="60699.989">8716 7078,'0'-6,"0"0,-1 0,1 1,-1-1,-1 0,1 0,-1 0,0 1,-1-4,2 7,0 1,0 0,1-1,-1 1,0 0,0 0,0 0,-1 0,1 0,0 0,0 0,-1 0,1 1,0-1,-1 0,1 1,0-1,-1 1,1-1,-1 1,1 0,-1 0,1-1,-1 1,1 0,-1 0,1 1,-1-1,1 0,-1 0,1 1,-1-1,1 1,-1-1,1 1,0 0,-1-1,1 1,-1 1,-3 1,1 0,-1 0,1 1,-1 0,1 0,0 0,0 0,1 1,0 0,-1-1,1 1,1 0,-1 1,0 1,-6 16,0 1,-2 17,7-29,-6 29,2 0,2 0,2 0,1 1,3-1,1 1,2 0,19 100,-21-141,-1 0,0 0,0 0,0 1,0-1,0 0,0 0,0 0,0 1,0-1,-1 0,1 0,0 0,-1 0,0 1,1-2,0 0,-1 0,1 0,-1 0,1-1,-1 1,1 0,0 0,-1-1,1 1,0 0,-1-1,1 1,0 0,-1-1,1 1,0 0,-1-1,1 1,0-1,0 1,0-1,0 1,-1-1,-16-37,0-15,3-1,1 0,2-11,-21-130,20 118,4 36,3-1,1 0,-12-112,8 89,0-58,5 73,-1 1,-4-3,3 19,0 0,3 0,0-1,3 1,3-31,0 42,0 0,2 1,0 0,7-14,-8 23,1 0,1 0,0 1,0 0,1 0,1 1,0 0,5-4,21-20,-14 12,1 2,1 0,0 1,1 2,2 0,21-10,84-31,4 6,29-3,-128 46,0 1,3 2,11-3,-34 6,0 2,1 0,-1 0,1 2,-1 0,0 1,1 1,-1 0,3 2,5 2,-1 1,1 1,-2 1,0 1,17 11,-27-14,0 2,0-1,-1 1,0 1,-1 0,0 1,-1-1,0 2,-1 0,6 11,8 20,-3 2,9 30,-26-72,35 122,-12-39,-5-10,-3 1,1 27,11 58,-18-102,-2 0,-3 1,-2 0,-3 0,-5 34,-1-54,-5 17,3-21,-2 38,6-24,-4 0,-1 0,-3-1,-2 1,11-45,-7 29,-1-1,-1 0,-2-1,-2 0,-15 25,9-26,0-1,-3-1,0-1,-2-2,-27 25,41-42,-35 30,-15 7,45-35,-1-2,-1 0,0-1,0-1,-12 4,-1-2,0-1,-6-1,24-6,-1-1,0 0,0-2,0 1,0-2,0 0,-15-3,1-1,0-2,0 0,1-2,0-2,0 0,-2-3,-9-7,1-1,1-2,2-1,-17-15,28 20,0-1,1 0,1-2,1-1,1 0,2-2,-16-27,15 19,2 0,2-2,1 0,2 0,1-6,2 1,2-1,2 0,1-20,3-128,3 93,1 44,2-1,7-24,-3 15,20-111,-16 112,3 0,5-9,4-12,80-243,-52 168,-38 122,0 1,3 0,9-13,-2 3,-13 24,0 1,1 0,1 1,1 1,0 0,11-8,-17 18,1-1,1 1,0 1,0 0,0 0,1 1,-1 1,2 0,-1 0,0 1,1 1,5-1,11 0,0 1,1 1,-1 2,0 1,0 1,1 1,-9 1,0 0,0 1,-1 1,1 1,-1 0,-1 2,1 1,8 6,-12-5,-2 0,1 2,-1-1,-1 2,-1 0,0 0,0 1,5 12,17 29,21 49,-53-101,27 61,-3 0,-2 2,-4 0,-2 2,-4 0,-2 0,-4 2,-3-1,-3 50,-1-26,0-13,-4-1,-9 60,-58 236,21-203,18-69,19-66,-1 0,-1-1,-2-1,-2 0,-2-1,-15 20,23-36,-2-1,0-1,-1-1,-1 0,0-1,-1-1,-1 0,0-1,-1-1,0-1,-1 0,-13 3,16-8,-1-1,0-1,0 0,0-2,0 0,0-1,-1 0,1-2,0 0,-1-2,1 1,0-2,1-1,-1 0,1-1,0-1,0 0,0-2,-5-4,-23-13,1-2,-10-10,37 24,0-1,1 0,1 0,1-2,0 0,-9-15,1-5,2-1,1 0,2-2,1 0,3-1,-3-13,1-10,3-1,-1-27,1 14,5 40,2 0,2-4,2-11,2 0,3 1,9-43,19-124,-26 190,2 1,2 0,0 0,2 1,1 0,1 1,1 1,1 0,2 1,0 1,1 1,2 0,8-6,-2 6,2 0,0 2,1 1,1 1,1 2,1 1,12-3,2 0,-15 6,-1-1,11-6,-16 4,4-1,0 0,1 2,0 2,2 0,-10 5,0 1,0 1,0 1,0 1,12 1,-27 2,0 0,0 1,0 0,0 0,0 1,0 0,0 0,-1 1,1 0,-1 1,0-1,0 1,0 1,0-1,-1 1,0 0,5 6,-1 0,0 0,-1 1,0 1,-1 0,-1 0,0 0,4 13,-1-1,-2 1,-1 0,-1 0,-1 0,-3-12,9 49,-3 0,-1 42,-6-43,-3 0,-9 49,-4 3,8-49,-3-1,-10 31,-4 7,14-53,-3 1,-8 15,15-49,-1 0,-1 0,0-1,-1 0,0 0,-2-1,1 0,-12 10,-32 34,29-30,-1-1,-2-1,-11 7,-10 2,-1-3,-15 6,54-33,1-1,-1 0,0 0,0-1,0-1,-1 1,1-2,-1 0,1 0,-1-1,1 0,-1-1,1-1,0 0,-4-1,-4-2,0 0,0-2,0 0,1-1,0-1,1 0,0-2,-8-5,-51-44,3-3,2-3,-37-47,90 92,2-1,0 0,1-2,2 1,0-2,2 1,0-2,-6-23,1-14,1 0,4 0,1-14,1 10,-2-16,1-84,11 130,2-1,1 1,3 0,0 1,3 0,11-29,0 10,3 1,2 2,32-50,-31 66,1 1,1 0,2 3,2 0,1 2,-23 20,16-14,1 2,1 1,24-12,97-48,-145 78,23-11,1 1,0 1,1 2,0 1,1 1,4 1,-14 3,0 2,0 1,0 1,0 0,1 2,-1 0,0 2,-1 0,13 4,-13-2,0 0,0 2,-1 0,0 1,-1 1,1 1,-2 0,0 1,0 1,-1 1,-1 0,0 1,5 7,15 24,-2 0,-2 2,-2 2,-2 0,3 15,6 21,-4 2,-4 1,-3 1,7 66,-29-142,19 158,-19-136,-2-1,-2 1,-4 30,-2-11,-1 16,-3 0,-21 67,4-48,-3-1,-5-2,-4-1,-41 66,54-112,-2-1,-2-1,-1-1,-2-2,-1-2,-39 29,55-48,-1-1,-1-1,0-1,-1 0,0-2,-1-1,-16 4,-1-2,-1-1,0-2,-43 1,43-7,0-2,1-2,-1-2,0-1,-12-5,-60-18,-23-14,86 24,1-3,2-1,0-2,2-3,1-1,1-2,-29-28,57 45,0-1,1 0,0-1,1 0,1-1,0-1,2 0,0 0,1-1,-3-10,-5-13,3 0,1-1,2 0,2-1,2 0,2 0,2-12,-3-40,2 45,3-48,26-212,-15 247,2 1,3 0,20-51,-15 56,-7 17,3 1,4-6,-7 18,25-49,20-26,-44 80,2 0,0 1,2 1,0 1,1 0,11-6,12-9,-5 3,1 1,1 3,39-21,0 7,3 3,71-23,-118 53,0 1,17-1,-13 3,-14 2,0 2,0 1,0 1,0 2,0 0,0 1,0 1,0 1,-1 2,5 2,-4 2,0 1,0 2,-2 0,0 1,0 2,13 13,-26-23,13 13,0 1,-1 1,-1 1,-1 1,7 12,6 13,-3 2,8 21,-8-7,-3 1,-2 2,8 47,1 32,-2 33,-23-117,-2 1,-3-1,-2 1,-4 0,-5 26,-6 24,-6 0,-20 61,27-129,-7 23,-16 35,16-58,-1-1,-2-1,-3-2,-1 0,-26 30,31-46,-1 0,-1-2,-1-1,-1 0,-1-2,-1-1,0-2,-28 13,38-22,0-2,-1 0,0-2,0 0,-1-1,0 0,1-2,-1-1,0 0,0-1,0-1,-8-2,2-1,1-1,0-2,0 0,0-2,1 0,0-2,0 0,2-2,-5-4,-3-3,1-2,1-1,2-1,0-1,1-2,2 0,1-2,1 0,2-2,-10-18,5 0,3 0,1-2,2 0,3-1,2-1,-4-39,-5-58,7-2,4-106,10 200,3 1,2-1,3 1,6-16,8-16,3 1,4 1,10-11,-19 57,2 1,2 1,2 1,1 1,2 2,2 0,0 2,3 2,0 0,2 3,10-6,-10 9,0 2,2 1,0 2,1 2,22-7,-28 13,-8 2,0 2,0 0,1 1,0 2,0 0,16 1,5 2,-1 2,1 3,17 3,-41-2,0 1,-1 0,0 1,0 2,0 0,-1 1,0 1,0 1,52 36,-3 3,1 5,-52-40,0 2,-1 0,-1 1,-1 1,7 11,19 33,1 11,12 17,-17-24,-2 2,-3 2,-3 1,-4 1,4 26,-5-3,6 75,-12-68,-12-65,24 138,-29-161,0-1,-1 0,-1 1,0-1,-3 12,-19 72,13-62,-3 15,-2-1,-2-1,-3 0,-1-2,-3 0,-6 6,15-29,-1 1,-1-2,-1-1,-15 14,25-28,-1 0,0 0,-1-1,0-1,0 0,0 0,-1 0,1-2,-1 1,-1-1,1-1,-11 2,-3-2,1 0,-1-2,1-1,-1-1,0-1,1-1,0-1,-13-4,-32-12,2-3,-20-11,74 30,1-2,0 1,1-1,-1-1,1 0,1-1,-5-3,2-3</inkml:trace>
  <inkml:trace contextRef="#ctx0" brushRef="#br0" timeOffset="67079.201">8777 6172,'38'-40,"-13"14,0 1,7-3,-8 8,1 2,1 0,1 2,1 1,0 1,0 1,29-8,126-45,-167 62,0 1,1 0,-1 1,1 1,0 0,-1 1,1 1,0 1,-1 1,0 0,1 0,-1 2,-1 0,1 1,-1 1,0 0,5 3,-13-5,0 1,-1-1,1 1,-1 0,0 0,-1 1,0 0,0 0,0 0,3 7,3 10,0 1,5 20,3 7,0 3,-2 2,2 23,1 1,-6-32,-2 1,-3 0,-1 0,-3 0,-2 4,-5 499,-1-515,-1-1,-2 0,-2-1,-1 0,-14 34,11-30,6-21,0-1,-1-1,-1 1,0-1,-1-1,-1 0,-1 0,0-1,-1 0,-1-1,-7 7,10-12,1 0,-1-1,-1 0,1-1,-1 0,-1-1,1 0,-1 0,0-1,0-1,-6 1,-2 0,-1-2,0 0,0-1,0-2,0 0,0-1,0 0,0-2,-7-3,13 3,0-1,0-1,1 0,0-1,0 0,1-1,-1-1,1 0,1-1,0-1,0 1,1-2,-3-3,-6-14,8 3</inkml:trace>
  <inkml:trace contextRef="#ctx0" brushRef="#br0" timeOffset="83186.301">3636 3451,'-46'17,"38"-15,-1 1,0 0,1 1,0 0,0 0,-5 4,0 2,0 2,0-1,1 2,1-1,0 2,-7 11,-14 25,-7 18,28-48,-15 31,3 1,2 1,2 1,2 0,3 1,-4 38,16-84,-9 47,3 0,1 28,6-64,2 0,0 0,1-1,1 1,1-1,1 1,0-1,2 0,0 0,6 10,1-1,1 0,1-1,1-1,2 0,1-2,0 0,2-1,1-1,1-1,6 3,19 14,-24-18,1 0,27 13,-20-16,1-1,1-2,28 7,21 2,6-3,-72-17,1-1,-1 0,1-2,-1 0,11-2,13-3,37-9,-19 0,0-3,38-17,-62 19,0-1,-1-2,0-1,22-19,-42 26,-1 0,0-2,0 0,-2 0,1-1,-2-1,0 0,7-14,-3 0,-1 0,-1-1,-2 0,6-24,-10 26,-2-1,-1 0,-1-1,-1 1,-2 0,-2-15,-3-1,-1 0,-3 0,-12-39,12 59,-1 1,-1 0,-1 1,-1 0,-1 1,-2-1,-32-42,-20-19,37 50,-2 1,-1 1,-1 2,-2 2,-1 1,-32-17,-18-5,-2 3,-2 5,-61-17,133 52,-1 1,1 1,-1 1,-1 1,1 1,0 1,0 0,-1 2,1 0,0 2,0 0,0 2,-12 3,-16 7,1 1,1 3,-19 11,46-19,0 0,1 2,0 0,1 1,1 1,0 0,1 1,-11 16,-1 4,2 1,1 2,2 0,2 2,1 0,2 2,3-1,1 3,-2 10,3 2,-6 54,17-84,0 0,2-1,1 1,1 0,1-1,1 0,5 14,1-5,2-1,2 0,1-1,1 0,6 5,12 16,2-3,25 27,-39-53,0-2,1 0,1-2,1 0,1-2,0-1,15 7,-17-12,-1-2,1 0,1-2,0-1,0-1,1-1,-1-1,1-1,11 0,10-3,1-1,-1-3,0-1,0-3,-1-2,0-1,0-3,-1-2,-1-1,6-6,-17 5,-1-2,-1 0,0-3,-2 0,-1-2,22-23,-6-1,-2-1,-2-2,15-29,-35 48,-2-1,-1-1,-1 0,-2-1,-1-1,-2 0,-2-1,-1 0,-2-1,-1-7,-4 16,-1 0,-1 0,-2 0,-1 0,-1 1,-1-1,-2 1,-9-23,-7-7,-2 1,-3 1,-20-28,21 43,-2 1,-2 1,-2 2,-1 1,-1 2,-2 2,-2 1,-4-1,2 5,-2 1,0 3,-1 2,-2 1,0 3,-1 1,0 3,-18-2,40 10,-1 1,1 1,-1 2,0 0,0 2,0 1,1 0,-1 3,1 0,0 1,0 2,1 1,0 0,-20 12,14-4,1 1,1 1,0 2,1 0,1 2,2 1,0 2,2 0,0 1,2 1,-12 22,5-1,3 2,2 0,1 1,4 1,1 1,-1 19,11-43,2 1,1-1,1 1,2 0,1 0,1 0,2 0,1 0,1-1,2 0,1 0,1 0,6 11,2-2,2 0,1-1,2-2,2 0,1-1,1-1,2-2,31 28,-36-39,1-1,1-2,0 0,1-2,1-1,0-1,1-1,1-2,0 0,0-2,1-1,26 2,-1-3,1-3,0-2,-1-2,1-3,11-4,-22 0,0-1,0-3,-1-2,-1-1,0-3,21-11,-16 3,0-1,-2-3,-1-2,-1-2,-2-2,-1-1,-2-3,24-30,-41 42,-2-2,-1 0,-1-1,-2-1,0-1,3-15,-9 20,-2 0,-1-1,-1 0,-2-1,0 1,-2-1,-1 1,-2-10,-2 13,0 1,-2-1,0 1,-2 0,-1 0,-1 0,0 1,-10-14,0 3,-1 1,-1 0,-2 2,-2 1,-7-7,3 9,-1 1,-1 1,-1 1,-1 2,-2 2,0 1,-1 1,-25-8,-3 3,0 3,-2 2,0 3,-52-4,73 14,-1 2,1 2,-1 2,1 2,-1 2,-43 10,54-6,0 2,0 1,1 1,0 2,2 2,-1 1,2 1,-28 22,18-8,1 3,2 1,2 2,1 1,3 2,0 1,3 2,2 1,2 1,1 1,3 1,2 0,2 2,-10 50,19-62,2 1,2-1,1 1,2 0,3 31,1-44,0 0,2 0,1-1,1 0,1 0,1 0,1-1,2 0,0 0,6 6,0 0,2-1,2-2,0 0,2-1,0-1,2-2,1 0,1-2,0-1,4 0,-2-2,2-1,0-2,1-1,0-1,1-2,0-2,0-1,1-1,1-3,15 1,1-4,0-1,-1-3,1-2,-1-2,-1-3,1-2,-2-2,1-2,-2-2,-1-3,0-1,-2-2,0-3,-2-1,-1-2,-1-2,32-33,-35 25,-1-1,-2-2,-2-1,-2-2,-2-1,-3-1,-1-1,-2-1,14-49,-24 56,-2-1,-1 0,-3 0,-2-1,0-30,-5 39,-1 1,-2-1,-1 1,-3 0,0 0,-2 1,-6-13,1 9,-3 1,0 1,-2 0,-2 2,-1 0,-2 1,-1 2,-2 0,-1 2,-1 1,-6-4,9 12,0 0,-1 2,-1 1,0 1,-1 2,-1 0,-1 2,1 1,-2 2,1 1,-1 2,-1 1,-30-1,17 4,0 3,0 1,1 2,-7 4,23-2,1 1,-1 1,2 1,-1 2,2 1,-1 1,1 1,-32 21,2 1,-44 38,76-53,1 0,1 2,0 0,2 2,1 0,1 1,-1 5,-5 12,2 1,2 0,2 2,2 0,2 1,2 1,2 0,2 0,1 16,5-25,1 1,2-1,2 1,2-1,1 0,2-1,2 1,1-1,2-1,2 0,15 26,-12-31,1 0,3-1,0-1,2-1,0-1,2-2,2 0,0-2,1-1,2-1,0-1,4-1,6 2,2-1,0-3,1-1,1-2,0-2,1-3,0-1,1-2,18-1,-13-3,1-3,0-2,0-2,-1-2,0-3,0-2,23-9,-38 8,1-2,-2-2,0-1,-2-2,0-1,-1-2,0-1,-2-2,-1-1,6-8,-7 1,-1 0,-1-1,-2-2,-2-1,-1-1,-2 0,-2-2,-1 0,-3-1,-1 0,6-32,-10 29,-2-1,-2 0,-1 0,-3-1,-2 1,-1 0,-3-1,-1 2,-3-1,-1 1,-6-10,3 19,-1 1,-2 0,-2 1,-1 1,-1 0,-1 2,-2 1,-1 0,-2 2,0 0,-2 2,-1 2,0 0,-26-14,10 10,-2 3,0 1,-1 2,-1 3,-1 2,0 2,-1 2,-1 2,1 2,-17 2,28 3,0 2,0 2,0 1,0 2,0 2,1 1,-32 11,21 0,1 2,1 2,1 2,2 2,0 2,2 2,1 2,1 2,-24 26,24-17,2 1,1 1,3 3,2 0,2 2,2 2,3 1,-11 31,24-47,1 0,2 0,2 1,1 0,2 0,1 0,2 1,2 0,2-1,5 30,-2-34,2 0,2 0,1 0,2-1,0-1,3 0,0-1,3 0,0-2,2 0,22 26,-17-27,1-2,1 0,2-2,0-1,1-1,2-2,0-1,1-2,29 12,-13-11,0-2,1-2,1-2,0-2,0-3,42 1,-32-6,1-2,0-3,-1-2,0-3,0-3,10-5,-26 3,0-2,-2-1,0-2,-1-3,-1-1,-1-2,-1-1,17-17,-24 16,-2-1,-1-1,-2-2,0-1,-2-1,-2-2,-1 0,-1-1,-2-1,-2-1,-1 0,-2-1,-1-1,-2 0,-2-1,-2 0,-1 0,-2-1,-2 0,-2 1,-2-1,-1 1,-8-36,-4 15,-2 2,-3 0,-3 1,-2 2,-3 0,-2 2,-2 1,-39-49,34 56,-1 1,-2 2,-3 2,-1 1,-1 3,-3 1,0 3,-3 2,0 2,-2 2,-1 3,-1 2,-45-12,61 25,0 1,-1 2,1 2,-1 2,0 1,1 2,-1 2,0 1,1 2,0 2,0 2,1 1,0 2,1 2,1 1,0 1,2 3,0 0,-13 12,-3 4,2 3,1 1,-16 21,37-34,1 2,2 1,1 1,2 0,1 2,-3 9,-1 6,3 1,2 1,3 1,1 0,3 1,2 0,2 0,2 20,4-33,1-1,3 1,0 0,3-1,1 0,2 0,2-1,1 0,2-1,1 0,16 25,-6-19,3-1,1-2,1 0,2-3,2 0,2-2,0-2,2-2,2-1,1-1,0-3,2-2,1-1,1-2,0-2,5-2,19 5,2-2,0-4,1-3,0-3,64-1,-83-8,0-3,0-1,0-3,-1-2,0-3,-1-2,0-2,19-10,-31 8,-1-2,-1-1,0-2,-2-1,25-24,-17 10,-2-2,-2-1,-1-2,1-7,-14 16,-2 0,-2-2,-1 0,-1-2,-3 0,-1-1,-2 0,8-40,-14 44,-2 0,-1-1,-2 1,-1-1,-2 1,-1-1,-2 1,-2 0,-1 0,-7-21,-1 12,-2 0,-1 1,-3 0,-1 2,-2 1,-1 1,-24-27,23 36,0 0,-3 2,0 1,-1 1,-2 1,0 2,-2 1,0 2,-10-2,-4 0,-1 2,-1 2,0 2,-18-1,30 10,1 1,-1 2,0 1,0 3,1 1,-17 3,7 3,0 1,1 3,0 2,1 2,-11 6,-4 5,1 3,1 3,-28 21,34-17,2 2,2 3,2 1,1 3,3 1,1 2,3 2,2 1,2 2,-18 40,30-48,2 2,2 1,1 1,4 0,1 0,1 10,5-17,2-1,2 1,2 0,1 0,3-1,1 1,9 31,-2-32,2 0,1-1,3 0,1-2,2 0,1-1,2-1,-2-4,2-2,0-1,2-1,1-1,2-1,0-2,1-1,2-1,0-2,1-1,1-1,3-1,8 1,0-2,2-2,-1-1,2-3,-1-2,1-2,0-2,1-2,15-3,0-3,1-3,-1-2,0-4,-1-2,0-2,-2-4,0-2,-1-3,-4 0,-2-2,-1-3,-1-2,-2-2,-2-3,-1-1,9-13,-26 21,-1-1,-1-1,-2-2,-1-1,-2 0,-2-2,-1-1,-2 0,-2-1,7-27,-13 25,-1-1,-2 1,-2-1,-1 0,-3-1,-2 1,-1 0,-2 0,-3 0,-10-38,8 44,-2 0,-2 1,-1 1,-2 0,-2 1,0 1,-3 1,0 0,-2 2,-2 0,0 2,-15-12,12 17,-1 0,-1 2,0 2,-2 0,-1 3,0 0,0 2,-6 0,-4 0,-1 2,0 2,-1 2,0 2,0 2,-16 1,9 4,0 2,1 2,-1 2,1 3,0 1,-38 16,46-11,1 1,1 2,1 2,0 2,2 1,0 2,-29 27,42-29,1 2,1 0,1 1,1 1,2 1,1 1,1 0,-3 11,-1 7,2 1,2 1,2 1,2 0,2 9,6-27,2-1,2 1,0-1,3 1,0 0,2-1,2 0,1 0,1 0,2-1,1-1,1 1,15 25,-9-23,2-1,1-1,1 0,1-2,2-1,1 0,1-2,2-2,0 0,2-2,28 17,-17-17,0-1,1-3,1-1,1-2,0-2,1-3,0-1,1-2,-1-2,1-2,0-3,35-3,-42-1,-1-1,0-2,-1-1,1-3,-2-1,1-1,-2-2,0-2,-1-2,0 0,-2-3,-1 0,0-3,-2 0,8-10,1-6,-3-2,-1-1,-2-2,-2-1,24-48,-35 55,-2-1,-2-1,-1 0,-3-1,-1 0,-2-1,2-35,-10 41,-1-1,-1 1,-2 0,-2 0,-2 0,-1 0,-2 1,-1 0,-2 1,-2 1,-13-24,11 28,-2 1,0 1,-2 1,-1 1,-2 1,0 0,-2 2,0 1,-2 1,0 2,-1 0,-2 2,0 2,0 0,-1 3,-1 0,-1 2,1 1,-25-3,3 6,0 1,0 3,0 2,0 3,0 2,0 3,1 2,-14 5,4 3,1 3,0 2,2 3,1 3,1 2,-39 28,58-30,0 2,2 1,1 3,2 1,1 1,2 2,1 1,3 1,1 2,2 1,2 1,1 1,3 0,2 2,-11 46,21-64,2 0,1 1,1-1,1 1,2 0,1-1,1 1,1 0,4 9,1-6,1 0,1 0,2-1,2 0,1-1,1 0,15 20,-8-18,1-1,2-1,1-1,1-1,2-2,0-1,2-1,1-2,1-1,1-1,0-2,1-2,2-2,5 1,6 0,1-3,0-3,1-1,0-3,0-2,0-2,1-2,-1-3,0-2,0-2,41-12,-47 8,-2-3,0-1,0-2,-2-3,0 0,-1-3,-1-2,-2-1,0-1,-2-3,-1 0,-2-2,11-16,-17 16,-1-2,-2-1,-2-1,-1 0,-1-2,-3 0,-1-1,-2-1,-1 0,-2-1,-1-9,-2 2,-2-1,-2 1,-2-1,-3 0,-2 0,-1 1,-3 0,-2 0,-9-24,8 36,-2 1,-2 0,-1 1,-1 0,-2 1,-14-16,16 26,-1 1,-1 0,-1 2,0 0,-2 2,0 0,-1 1,-1 2,-2-1,-12-5,-2 2,0 2,-1 1,0 2,-1 2,-1 2,-7 1,14 4,0 2,0 1,0 2,-1 1,1 2,0 2,1 1,-33 10,17-1,1 4,1 1,0 2,2 3,1 1,1 3,1 1,1 3,-17 18,16-9,3 1,1 1,2 3,2 1,3 2,2 1,1 1,-6 22,12-20,2 0,3 2,2 1,2 0,-2 31,13-58,1-1,1 0,2 1,1-1,1 1,2-1,0 0,2 0,2-1,0 0,2 0,1 0,0-4,1-1,0-1,2 0,0 0,2-2,0 0,1 0,1-2,1 0,1-1,0-1,1-1,0-1,2-1,-1-1,2 0,-1-2,1-1,1-1,0-1,0-1,12 0,-1-1,1-3,0 0,0-3,0-1,0-2,-1-1,1-2,-1-1,13-7,3-2,-1-3,-1-1,-1-3,-1-2,-1-3,30-24,-50 33,-2-2,0-1,-2-1,0 0,-2-2,-1-1,-1 0,-1-2,-1 0,-2-1,-1 0,-1-1,-2-1,0-4,-4 10,-1 0,-2 0,0 0,-2 0,-1-1,-1 1,-1-1,-1 1,-1 0,-2 0,-1 0,-1 0,0 1,-2 0,-2 1,0 0,-1 0,-2 0,-6-6,-1 2,-1 0,-1 1,-2 2,0 0,-2 2,-1 1,0 1,-2 1,-7-3,2 4,0 2,-2 1,0 2,0 1,-1 2,-1 1,0 3,0 1,-3 1,2 3,0 1,0 2,0 2,1 2,-1 1,1 2,0 2,1 1,0 2,0 2,2 1,0 2,1 1,1 2,1 2,0 1,2 1,1 1,-1 5,-2 5,1 1,2 2,2 1,2 2,1 0,3 1,1 2,2 0,-5 22,14-33,1 0,2 0,1 1,2 0,1 0,2 0,1 0,2 0,1 0,2 0,1 0,2-1,7 17,-2-14,2-1,2-1,1 0,1-1,2-1,2-1,1-2,1 0,1-1,25 20,-18-21,2-1,1-2,1-1,1-2,0-2,2-1,0-3,1 0,24 3,-11-5,0-3,1-2,1-3,-1-2,1-2,0-3,-1-3,1-1,26-9,-31 4,1-4,-2-1,0-3,-1-1,-1-3,-1-2,-1-2,-1-2,-2-2,2-4,3-5,-3-3,-1-2,-2-1,-2-3,-3-1,-1-1,-3-2,-2-2,-2-1,-3-1,-2-1,-3-1,-3-1,-2-1,-2 0,-1-18,-8 39,-3 0,-1-1,-2 1,-1-1,-2 1,-6-20,-1 8,-3 1,-1 0,-3 1,-16-30,20 51,-1 2,-1-1,-1 2,-1 0,-1 2,-2 0,0 1,-1 0,-1 2,-1 1,-1 1,-14-7,2 4,0 2,-2 1,0 2,0 2,-1 2,-1 1,0 2,-36-2,20 6,1 2,-1 3,0 2,1 3,0 2,0 3,1 2,0 2,-8 6,-6 5,0 4,2 3,2 2,0 3,3 3,-43 37,64-43,2 1,1 3,2 1,1 1,3 2,1 1,2 2,2 1,2 1,-11 32,19-37,1 1,3 0,1 1,3 1,1 0,2 0,2 0,3 1,1-1,2 1,2-1,7 27,1-17,2-1,3-1,2-1,2-1,3 0,1-2,16 21,-17-34,1-1,2-2,1 0,1-2,2-2,1 0,1-2,2-2,36 21,-23-19,1-3,1-2,1-2,1-2,0-3,1-2,1-2,0-2,1-3,0-3,-9-1,1-3,-1-2,0-2,0-2,0-2,-1-2,0-2,-1-1,-1-3,0-2,37-22,-35 13,-1-1,-2-3,-1-1,-1-2,-3-2,0-2,-3-1,-1-1,-2-2,8-17,-11 12,-2-2,-1 0,-4-2,-1 0,-3-1,-2-1,-2-1,-3 0,2-41,-9 54,-2 0,-2 0,-2 0,-1 1,-2-1,-2 1,-2 0,-1 1,-3 0,-1 1,-1 1,-3 0,-1 1,-1 1,-2 1,-2 1,-7-6,2 8,-1 1,-1 1,-2 2,0 1,-2 2,-1 1,-1 2,-1 2,-1 1,-41-13,33 17,0 2,-1 1,-1 3,0 3,0 1,0 2,-1 3,1 2,-24 5,25 0,0 3,1 2,0 2,1 2,1 2,1 2,0 2,-20 15,14-5,2 2,1 2,2 2,2 3,1 1,-32 42,45-45,2 1,2 2,1 0,2 2,2 0,2 2,2 0,2 1,3 0,-4 25,12-41,1 1,2-1,1 1,1 0,2-1,1 0,2 1,0-1,3-1,0 0,11 23,-5-20,1 0,1-1,2-1,1-1,1 0,2-2,1-1,1 0,1-2,5 3,-2-7,1 0,1-2,0-1,1-1,1-2,1-2,0-1,1-1,0-2,0-1,21 0,-7-2,-1-3,0-2,1-2,-1-2,1-2,-1-2,-1-2,20-8,-11 0,-1-2,0-3,-2-2,0-2,-2-3,-1-2,-1-2,31-29,-50 35,-1-1,-1-1,-1-2,-2-1,21-33,-29 36,-1 0,-2-1,-1 0,-1-1,-2-1,-1 1,3-23,-4 9,-3-1,-2 0,-2 0,-1 1,-3-1,-2 0,-2 1,-1 0,-3 0,-2 1,-1 0,-3 2,-1-1,-17-26,20 45,0 0,-2 2,-1-1,-1 2,-1 1,-1 0,0 1,-1 2,-11-7,-13-5,-1 2,-1 2,-1 3,-27-9,43 20,-2 0,1 3,-1 0,0 3,-1 1,1 1,-1 2,0 2,1 1,-1 1,1 3,-1 0,-9 5,1 2,0 1,1 2,1 3,0 1,2 1,1 3,0 1,-3 6,-5 5,3 2,1 2,1 2,3 2,-6 11,24-27,1 0,1 2,2 0,1 1,2 1,1 1,1-1,2 2,-2 14,8-30,1 1,1 0,1 0,1 0,0 0,2 0,0 0,1 0,1 0,0-1,2 1,0-1,1-1,1 1,4 5,15 22</inkml:trace>
  <inkml:trace contextRef="#ctx0" brushRef="#br0" timeOffset="92626.035">3485 760,'-6'0,"0"1,0 0,0 0,0 1,1 0,-1 0,0 0,1 0,-1 1,1 0,0 1,0-1,0 1,1 0,-1 0,1 0,0 0,0 1,-3 4,-8 13,0 0,2 0,-10 24,19-39,-14 34,1 1,2 0,2 2,1-1,3 1,2 1,1-1,3 1,1 0,3 1,1-1,2-1,6 22,-1-31,1 0,2 0,1-1,2 0,1-1,1-1,2 0,2-2,16 20,-17-27,1-1,1-1,0-1,2-1,0-2,1 0,1-1,0-2,1 0,1-2,0-1,26 6,-20-8,0-1,0-2,1-1,-1-2,1-1,0-2,0-1,0-2,-1-1,1-2,-1-1,21-8,0-2,-1-3,-1-2,4-4,-23 7,0 0,-1-2,-1-2,-1-1,-1-1,11-14,-38 36,38-38,-1-3,8-14,-37 42,0 0,-1-1,-1 0,0 0,-1-1,-1 0,-1-1,3-16,-8 33,5-22,-1 1,-2-1,0 0,-1 0,-1-1,-3-21,-5 2,-2 0,-2 0,-1 1,-3 1,-1 0,-2 1,-2 1,-2 1,-1 0,-2 2,-2 1,-6-4,-3-2,-2 1,-2 3,-1 1,-2 2,-2 2,-1 2,-1 2,-2 2,-33-13,59 31,0 1,0 1,0 2,-1 0,0 1,0 1,0 2,0 0,-1 2,1 0,-3 2,-5 2,0 1,1 2,0 1,0 1,1 2,1 0,0 3,-4 3,-49 27,-54 34,108-61,0 2,2 1,-15 16,-14 15,2 2,3 2,2 3,1 4,3 5,3 3,-14 38,34-62,3 0,1 1,3 1,-5 31,15-52,1-1,2 1,1 0,0 0,3-1,0 1,2 0,0-1,2 0,1-1,2 1,0-2,8 13,5 6,1-1,3-2,1 0,2-2,2-1,1-2,10 6,-8-11,1-2,1-1,2-2,0-1,2-3,20 8,17 3,0-3,2-3,12-2,-47-13,-1-3,1-2,0-2,1-2,-1-1,1-3,-1-2,1-1,-1-3,-1-2,17-6,-27 5,-1-1,0-2,-1-1,-1-2,0-1,-1-1,-11 4,0 0,0-1,-2 0,0-2,-1 0,0-1,-2-1,0 0,5-10,13-33,-6 1</inkml:trace>
  <inkml:trace contextRef="#ctx0" brushRef="#br0" timeOffset="94290.254">9503 8803,'-4'-1,"1"1,0-1,0 0,0 0,0 0,1 0,-1-1,0 1,0-1,1 0,-1 0,-12-7,8 6,1 0,-1 0,-1 0,1 1,0 1,0-1,-1 1,1 0,-1 1,1-1,-1 1,1 1,-7 1,3 0,-1 1,1 0,0 1,0 0,0 1,0 1,1-1,-4 4,-15 12,1 2,0 1,2 0,1 2,-6 11,-26 27,-5 5,-29 44,67-77,0 0,3 1,1 2,1 0,3 0,-9 33,18-46,1 0,0 1,3 0,0 0,1 0,2 0,1 0,1 0,1 0,2 0,2 7,4 3,1 0,2-1,2-1,1 0,10 13,1-3,2-1,2-2,25 25,-34-43,0 0,2-2,1 0,0-2,2-1,0-2,1 0,1-2,0-1,22 6,-29-13,0-1,0 0,0-2,1-1,0 0,-1-2,1-1,0-1,0-1,-1-1,1-1,-1-1,0-1,0-1,6-4,26-11,0-3,-2-3,-1-2,-1-2,-2-2,-1-2,4-7,-28 21,-1-1,0-2,-2 1,-1-2,-1-1,-1-1,-1 0,-2-1,-1-1,-1 0,-2-1,-1 0,5-28,-10 25,-1 0,-3 0,0 0,-2 0,-2 0,-1 1,-8-34,-14-40,-33-80,49 156,-40-102,-6 2,-59-99,97 196,-2 1,-1 1,-2 1,-1 1,-8-6,16 19,-1 1,0 0,-2 2,0 0,0 1,-1 1,-1 1,0 1,-7-2,15 8,0 1,0 0,-1 1,1 0,-1 1,1 1,-1 0,0 1,1 0,0 1,-1 0,1 2,0-1,0 1,-11 6,-14 7,1 1,1 2,1 2,-21 17,-29 28,4 4,-54 61,115-112,-93 100,6 5,-79 120,148-189,2 1,3 2,2 1,3 1,3 2,2 1,-7 37,25-75,0 1,2 0,1 0,1 0,2 0,0 0,2 0,1 0,1-1,1 0,1 0,2 0,0-1,2 0,1 0,0-2,2 1,1-2,7 8,6 5,3-2,1 0,1-3,1 0,2-2,1-2,1-1,1-2,34 13,-36-19,1-2,1-2,1-2,-1-1,2-2,-1-2,1-2,0-1,0-2,37-5,-11-4,-1-3,1-4,-2-2,-1-3,0-3,-1-2,-2-3,9-9,20-11,-2-4,-3-4,15-17,-57 39,-2-1,-2-3,-1-1,-2-2,-2-1,26-44,-43 57,-1-1,-2-1,-1-1,-1 0,-1 0,-1-5,1-17,-1 1,-3-1,-1-23,-2-13</inkml:trace>
  <inkml:trace contextRef="#ctx0" brushRef="#br0" timeOffset="94710.784">10199 8258,'-22'-20,"0"1,-2 1,0 1,0 2,-2 0,-11-4,-4 1,0 2,-1 1,-41-7,66 19,-1 0,0 2,0 0,0 1,0 1,0 0,0 2,0 0,0 1,1 0,-1 2,-22 8,0 1,1 3,1 1,-5 5,-6 6,2 3,0 2,3 1,-1 4,-160 168,49-28,7 7,-33 68,140-195,3 3,2 1,4 1,2 2,2 5,20-46,1 1,2-1,1 2,1-1,1 0,2 1,0-1,2 1,2 10,0-15,1-1,1 0,1 1,1-2,1 1,1-1,1 0,0-1,2 0,0-1,7 8,7 3,1 0,1-2,2 0,0-2,2-2,1-1,0-1,2-2,10 3,8 2,1-3,0-2,2-3,0-2,1-3,6-1,-22-7,1-1,0-2,0-2,-1-2,1-2,-1-1,0-2,0-2,-1-2,0-2,-1-1,-1-2,-1-2,24-15,-46 24,-1 0,0-1,-1 0,-1-1,0 0,0-1,-1 0,0-1,-2 0,5-9,-5 5,0 0,-2-1,0 0,-1-1,-1 0,0 0,-2 0,1-16,-3 2,-1-1,-2 1,-2 0,-1 0,-1 0,-2 1,-2-1,-10-37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0:47.447"/>
    </inkml:context>
    <inkml:brush xml:id="br0">
      <inkml:brushProperty name="width" value="0.2" units="cm"/>
      <inkml:brushProperty name="height" value="0.2" units="cm"/>
      <inkml:brushProperty name="color" value="#33CCFF"/>
      <inkml:brushProperty name="ignorePressure" value="1"/>
    </inkml:brush>
  </inkml:definitions>
  <inkml:trace contextRef="#ctx0" brushRef="#br0">112 0,'-5'0,"-7"5,-7 2,-4 0,-5 4,4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0:52.861"/>
    </inkml:context>
    <inkml:brush xml:id="br0">
      <inkml:brushProperty name="width" value="0.2" units="cm"/>
      <inkml:brushProperty name="height" value="0.2" units="cm"/>
      <inkml:brushProperty name="color" value="#33CCFF"/>
      <inkml:brushProperty name="ignorePressure" value="1"/>
    </inkml:brush>
  </inkml:definitions>
  <inkml:trace contextRef="#ctx0" brushRef="#br0">1425 519,'-4'-1,"1"0,-1 0,1 0,0 0,-1-1,1 0,0 0,0 1,0-2,0 1,0 0,-23-14,16 12,-1 0,0 1,0 0,0 1,0 1,-1 0,1 0,0 1,-7 0,0 2,0 1,0 0,0 1,1 1,-12 5,-16 10,1 1,1 2,2 2,-2 3,8-1,0 1,3 2,0 1,-1 4,31-32,-107 122,3-2,70-84,1 1,2 2,2 2,2 1,-20 42,43-75,0 2,2-1,-1 1,2 0,0 0,0 0,1 0,1 0,0 0,1 1,1-1,0 0,3 10,0-5,1 0,1 0,1-1,0 1,2-1,0-1,1 0,0 0,9 9,5 4,1-2,1 0,2-2,0 0,2-3,1 0,0-2,2-1,27 12,1-5,0-2,2-3,0-3,2-3,13 0,2 0,1-3,1-4,0-4,46-4,-98-2,1-1,-1-2,1-1,-1-1,-1-2,1-1,26-12,-16 3,-12 6,0-1,0-1,-1-2,-1 0,0-2,6-7,-15 9,0-1,-1-1,-1-1,0 0,-2-1,0 0,-2-1,0 0,-1-1,-1-1,-1 1,-1-1,-1 0,2-22,-6 25,-2 1,-1-1,0 1,-1 0,-2 0,-1-8,-7-43,8 41,-2-1,-2 2,0-1,-2 0,-7-22,-35-147,44 168,-2 1,-1 0,-2 1,-1 0,0 1,-2 1,-2 0,0 2,-1 0,-10-9,1 4,-1 1,-2 1,0 2,-2 1,-11-5,-37-24,51 32,-1 1,-1 2,-25-10,8 8,-10-1,40 16,0 0,0 1,0 1,-19 0,-6 4,1 1,-1 3,1 1,0 3,1 1,0 2,7-1,0 2,1 1,0 2,2 2,-7 4,-19 17,1 2,-12 14,45-35,2 2,1 1,1 0,1 1,1 2,1 0,-12 23,4 2,2 2,2 0,-10 43,24-70,1 1,1-1,1 1,2 0,0 0,2 0,1 0,1 0,2-1,0 1,2-1,1 0,1 0,1 0,1-1,7 11,11 14,3-2,1-1,2-2,2-1,2-2,2-2,2-1,1-2,2-2,1-2,2-2,1-3,1-1,1-3,2-2,42 12,-61-26,0-1,0-1,1-2,0-2,0-1,-1-2,1-1,28-5,-32 1,1-1,-2-1,1-2,-1-1,-1-1,0-2,0-1,-2-1,0-1,-1-2,0 0,-2-2,0 0,-2-2,0-1,-2 0,0-2,-2 0,-1-1,13-27,-16 24,-1 0,-1-2,-2 1,-1-1,-2-1,-1 1,-1-1,-2 0,-1-22,-5-211,-1 211,-2 2,-3-1,-14-46,5 38,-4 1,-2 2,-3 0,-2 2,-3 1,-2 1,-11-10,10 19,-3 1,-1 2,-38-33,46 49,-1 2,-1 1,-2 1,0 2,-34-15,47 28,0 0,0 2,0 0,-1 2,0 1,0 0,0 2,0 0,0 2,0 0,0 2,-2 1,-19 4,1 2,-1 2,2 1,0 3,-31 16,31-11,2 1,0 2,2 2,-22 19,36-25,1 2,1 0,1 2,1 0,1 1,1 1,-2 7,-10 25,2 1,2 1,4 1,2 1,2 1,-6 50,15-68,1 1,3 0,1 0,3 0,2 7,4-4,3 0,2 0,2-1,2 0,17 38,3-7,3-2,46 71,-55-104,1-1,3-2,35 36,-49-58,1-1,1 0,1-2,0 0,1-2,1 0,0-2,19 8,-8-8,0-1,1-1,0-3,0 0,1-2,32 0,-23-5,0-2,-1-1,0-3,0-2,16-5,-1-2,-1-3,-1-3,-1-2,-1-2,0-3,-21 9,-1-2,-1-2,-1 0,0-2,-2-2,-1 0,-2-2,7-10,-7 4,-2-1,-1-1,-2-1,-2-1,-1-1,-2 0,-2-1,-2-1,-1 0,-3-1,-1 0,0-15,-2-9,-3 0,-3 0,-8-50,5 82,-2 1,-2-1,-1 1,-1 0,-2 1,-2 1,0 0,-3 0,-5-7,-2 0,-2 1,-1 2,-2 1,-2 1,-1 1,-1 2,-7-3,-14-8,-2 3,-43-22,64 42,-1 2,-1 1,0 2,-1 2,-14-2,19 6,0 1,-1 2,1 1,-1 1,0 3,-20 1,23 3,0 2,0 1,1 1,0 2,0 0,1 3,-1 1,-41 23,1 3,-9 12,33-20,1 2,2 3,-36 39,22-14,3 3,-13 23,13-11,4 2,-22 51,56-92,1 0,1 1,3 0,1 1,1 0,3 1,1 0,3 0,0 0,3 0,4 25,-1-36,1 0,2 0,1 0,1-1,2-1,0 0,2 0,1-1,1-1,2 0,0-1,2-1,0-1,2 0,1-2,0 0,1-2,20 13,-5-8,0-1,2-2,1-2,1-1,0-3,10 2,2-3,0-2,1-2,0-3,48 0,-42-7,1-3,-1-3,0-3,-1-2,0-2,0-4,-2-2,46-22,-48 15,-2-2,-1-3,-2-2,0-2,-3-3,-1-1,6-10,-33 27,-1 0,-1-1,-1-1,-1-1,-1 0,-2-1,0-1,-1 0,-2-1,-1 0,1-11,2-15,-3 0,-2 0,-3-1,-1 1,-5-38,-2 46,-2 1,-1-1,-3 2,-2-1,-1 2,-2-1,-3 2,-1 0,-2 1,-12-16,9 22,0 2,-3 0,0 2,-2 1,-1 1,-2 2,0 1,-2 2,-34-19,29 21,-1 1,-1 3,-1 1,0 2,-1 2,-1 2,0 2,0 2,-7 1,15 4,1 2,-1 1,1 2,0 2,0 1,0 1,0 2,2 2,-1 1,1 2,1 0,1 3,0 0,-19 16,3 0,3 2,0 2,3 2,1 2,2 1,2 2,1 2,3 1,-13 27,16-20,2 1,2 2,-14 50,28-69,2 0,1 0,2 1,2 0,2 0,1 25,2-32,1-1,2 0,1 0,1 0,2 0,1-1,1-1,1 1,2-2,1 0,2 0,3 3,10 10,3-2,1 0,2-3,1-1,2-1,1-2,2-2,1-2,1-1,1-3,17 6,-1-2,1-3,17 2,-41-16,0-2,1-1,0-2,22 0,-5-3,0-3,-1-2,1-2,3-4,-22 2,1-2,-2-2,1-1,-2-2,1-1,14-9,-11 1,0-2,-1-1,-2-2,25-23,-15 6,-1-1,-3-2,2-6,-22 24,-1-2,-1-1,-2 0,-1-1,-2-1,-1 0,-2-1,-1-1,-1 1,-3-1,-1-1,-1 1,-2-1,-2 1,-1-1,-2 0,-1 1,-2 0,-2 0,-1 0,-2 1,-5-11,-5-5,-2 1,-3 1,-1 1,-3 2,-1 0,-36-38,40 54,-2 1,-1 1,-2 1,0 2,-2 1,0 2,-2 1,0 2,-25-9,33 17,0 2,-1 1,1 2,-1 0,-1 2,1 1,-1 2,1 0,-1 2,0 2,1 0,-13 5,1 1,2 2,-1 2,2 2,0 1,1 2,0 1,2 2,-22 17,10-3,1 2,2 2,2 2,2 1,1 3,3 1,1 1,3 2,1 2,3 0,3 2,1 1,3 1,-4 24,16-44,1-1,3 2,0-1,3 0,1 1,1-1,2 1,1-1,2 1,2-1,5 13,-1-10,2 1,2-1,2-1,1-1,2-1,1 0,2-1,1-2,24 25,-17-25,2-1,0-2,2-1,2-1,0-3,1 0,35 14,-22-16,1-1,0-3,1-2,1-2,1-3,8-1,-31-7,-1-1,1-1,0-2,0-2,-1 0,0-2,1-2,-2-1,8-3,-2-1,-1-3,-1 0,0-2,-1-2,-1-1,-1-1,18-17,-4 0,-3-2,-1-2,-2-2,-2-1,-2-2,-2-2,2-8,-11 14,-2-1,-2-1,-2 0,-3-1,-1-1,-2-1,-2 0,2-39,-8 28,-2-1,-2 1,-3 0,-6-26,2 43,-1 1,-3-1,-1 2,-2 0,-1 0,-13-20,10 25,-2 1,-1 0,-1 2,-2 1,-1 0,-2 2,0 1,-2 1,-5-1,-9-5,-1 3,-2 1,0 2,-2 3,-1 1,-1 3,-1 2,0 2,-1 2,-25-2,46 12,0 1,0 2,0 0,0 3,0 0,1 2,-1 1,1 2,-17 6,12-1,1 1,1 2,0 1,1 1,0 2,2 1,-27 24,11-4,2 3,2 2,2 1,2 2,2 2,2 1,2 2,3 1,2 1,3 2,2 0,2 1,-2 25,15-52,1 1,2 0,2 1,0-1,3 0,0 0,2 1,2-1,1 4,3 2,2-1,1 0,2-1,1-1,2 0,1-1,12 15,-1-6,1-1,3-2,1-1,1-2,3-1,23 17,-27-28,1 0,1-3,1-1,1-1,1-2,0-2,1-2,8 1,-9-5,1-2,1-2,0-1,-1-2,1-2,0-2,0-1,0-3,-1-1,0-1,0-3,0-1,-2-2,1-2,-2-1,0-2,-1-2,-1-1,13-11,-4 0,-1-3,-2-1,-1-2,-2-1,-2-3,21-31,-33 38,-2 0,-2-2,-1 0,-1-1,-3-1,-1-1,-2 0,-1-1,-2-3,1-17,-3-1,-3 0,-3 0,-2 0,-5-20,1 35,-2 0,-2 0,-3 1,-1 0,-3 2,-1-1,-7-10,10 30,-1 0,-1 0,-1 2,0 0,-2 1,-1 1,-1 0,0 2,-2 0,0 2,-1 0,0 2,-2 1,0 0,-9-1,-18-8,-1 3,-1 2,-1 2,0 3,-1 2,-1 3,-9 2,24 4,1 2,-1 1,1 3,0 1,0 2,0 2,1 2,1 1,0 3,-6 4,5 1,0 2,2 1,1 2,1 2,1 2,2 1,0 2,3 1,-24 31,31-33,1 1,2 1,1 1,2 1,1 1,2 0,2 1,1 0,1 1,3 1,-3 26,9-38,1-1,1 1,1 0,2 0,0-1,2 1,5 15,1-7,1 0,2-2,1 1,1-2,10 12,6 5,2-2,2-1,2-2,2-2,2-1,46 34,-52-48,2-1,0-2,1-2,1-1,1-2,1-2,1-1,0-3,1-1,28 2,-40-9,-1-1,1-2,0-1,0-2,0-1,0-1,-1-2,0-1,0-2,0-1,-1-1,0-1,-1-2,0-1,11-8,-16 5,1 0,-2-1,0-2,-2 0,0-1,-1-1,-1-1,-1-1,4-8,-2-2,-2 0,-1-1,-1-1,-3-1,0 0,5-31,-7 7,-2 0,-2-1,-4 0,-2 0,-3 0,-2 1,-3-1,-15-57,9 59,-4 1,-2 0,-2 1,-3 1,-6-6,13 32,-1 1,-1 0,-2 1,-1 1,-1 2,-1 0,-1 1,-1 1,-21-12,13 12,-1 3,-1 1,-1 1,-1 2,0 2,-1 1,-12-1,2 4,0 1,0 3,-1 1,0 3,-43 3,62 2,1 1,-1 2,1 1,0 1,1 2,-1 1,-22 11,29-10,1 0,1 2,0 0,1 1,0 1,1 1,1 1,0 0,-14 20,7-3,2 1,1 1,1 1,2 1,2 1,2 0,1 1,2 1,2 0,0 7,7-25,1 1,1-1,1 1,2 0,0-1,1 1,1-1,2 4,3 4,1-2,1 1,2-1,0-1,17 24,-2-9,3-1,1-2,2-1,2-2,1-1,2-2,19 12,-15-15,1-2,1-2,1-2,44 17,-54-28,0-1,1-2,0-2,1-1,0-2,0-1,1-3,-16-1,-1-2,0-1,0 0,0-2,0-1,0 0,-1-2,0 0,0-1,-1-2,0 0,-1-1,0 0,0-2,-2 0,1-2,-2 1,0-2,-1 0,0-1,-1-1,-1 0,-1-1,-1 0,0 0,-2-1,0-1,6-20,0-12,-2 0,-3 0,-2-1,-2 0,-2-33,-3 43,-3-1,-2 1,-1-1,-3 2,-2-1,-1 1,-3-2,2 13,-1 2,-2-1,0 2,-2 0,-2 1,0 1,-2 1,-11-11,16 21,0 0,-2 0,1 2,-2 0,0 1,-1 1,0 1,-1 0,0 2,-1 0,1 2,-14-3,20 7,1 1,0 1,-1 0,1 0,0 2,-1 0,1 1,0 0,0 1,0 0,0 2,0-1,1 2,0 0,0 0,0 1,1 1,0 0,0 0,1 2,0-1,1 1,0 1,-6 8,-21 27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02.546"/>
    </inkml:context>
    <inkml:brush xml:id="br0">
      <inkml:brushProperty name="width" value="0.2" units="cm"/>
      <inkml:brushProperty name="height" value="0.2" units="cm"/>
      <inkml:brushProperty name="color" value="#33CCFF"/>
      <inkml:brushProperty name="ignorePressure" value="1"/>
    </inkml:brush>
  </inkml:definitions>
  <inkml:trace contextRef="#ctx0" brushRef="#br0">1419 627</inkml:trace>
  <inkml:trace contextRef="#ctx0" brushRef="#br0" timeOffset="3996.752">1388 597,'-4'-1,"0"1,0-1,0 0,1 0,-1 0,0-1,-2 0,-21-6,18 7,0 1,1 0,-1 0,0 1,0 0,0 1,1 0,-7 2,-13 6,-26 14,8-5,29-9,-1-1,2 2,-1 0,2 1,0 1,0 0,-9 12,-22 18,24-23,0 2,1 1,1 0,1 2,2 0,0 1,1 0,-5 16,-1 3,2 1,-12 45,26-72,2 1,0 0,1 0,1 0,1 0,0 0,2 0,2 14,5 13,2 0,2-1,2 0,2-1,2-1,2 0,2-1,10 13,-5-11,2-1,2-2,1-1,26 24,-50-57,49 50,2-2,48 33,-87-74,1-1,0 0,2-2,-1-1,1 0,1-2,0-1,0-1,1-1,21 3,51 7,-38-6,4-2,-43-6,-1-2,0 0,1-1,-1 0,7-3,10-4,0-1,0-2,-1-1,0-1,-2-3,1 0,-2-2,0-2,-2-1,0-1,-1-2,17-17,3-10,-2-2,-3-1,-2-3,7-17,-19 25,-3-1,-2-1,-3-1,-1-1,5-29,-18 53,-2-2,-1 1,-1 0,-2-1,-1 0,-1 0,-2 1,-1-1,-1 0,-2 1,-1 0,-1 1,-6-13,-13-23,-2 1,-3 1,-3 2,-3 2,-2 1,-2 2,-3 2,-40-36,48 53,-25-28,-22-12,60 57,-1 1,0 2,-1 0,-1 2,-17-7,13 10,0 1,0 2,-1 1,0 2,0 1,0 1,-1 2,1 1,-18 2,-18 5,0 2,0 3,1 3,0 4,2 1,2 3,0 3,2 2,1 3,-1 4,-11 10,1 4,2 3,-46 44,81-62,0 1,3 1,1 2,1 1,2 1,2 2,-3 9,10-14,2 1,1 1,2 0,1 1,2 0,2 1,2 0,-1 26,5-22,2-1,2 1,2 0,2-1,1 0,3 0,1-1,13 30,-5-22,2-2,3-1,1 0,21 26,-28-46,2-1,2 0,0-2,1-1,1-1,2-1,0-1,3 0,8 4,2-2,0-1,1-3,1-1,1-2,0-1,1-3,0-1,0-3,1-1,0-2,7-2,4-3,1-2,-1-2,0-3,0-2,-1-3,-1-2,0-2,31-14,-3-3,0-4,-3-3,41-30,-49 23,-3-2,-1-4,-3-2,28-36,-47 44,-3-2,-2-2,-2-2,-2-1,-3-1,3-14,-22 41,-2 0,-1 0,-1-1,-2 0,-1-1,-1 0,-1-11,-3 17,-1 0,-1 0,-1 0,-1 0,-1 1,-1 0,-1-1,-2 2,-4-12,-10-14,-1 0,-3 2,-2 1,-2 1,-1 1,-16-14,-20-15,-3 2,-3 4,-3 3,-3 2,49 41,0 1,-1 2,-1 1,-1 1,0 2,-1 2,-1 0,-12 0,17 5,-1 2,1 1,-1 1,0 2,0 1,0 1,1 2,-1 1,-29 8,0 5,2 3,0 3,1 2,-52 31,-13 18,-67 55,105-68,4 3,-35 38,82-69,2 0,2 2,1 2,1 0,3 2,-18 35,21-30,2 1,2 1,1 0,3 1,2 0,1 4,6-22,1 0,2 0,1 0,1 0,1 0,2 0,1 0,1-1,1 0,10 24,1-8,2-1,2-1,2-1,2 0,1-2,2-2,1 0,3-2,0-1,11 5,-5-7,1-1,1-2,2-2,1-2,1-2,1-2,1-2,0-2,30 6,-32-12,0-1,1-3,-1-2,1-2,0-2,0-2,0-2,0-1,0-3,28-9,-7-3,-1-3,-1-4,-1-1,26-19,6-8,-2-5,37-34,-70 46,-1-4,-3-2,-3-2,25-35,-40 42,-3-1,-2-2,-2-2,-3-1,-2-1,-2-3,-13 26,-2 0,-1-1,-1-1,-2 0,-1 0,-2-3,-2 8,0 1,-2-1,-1 0,-2 1,-1 0,0 0,-7-14,-5-7,-2 0,-3 1,-2 1,-1 1,-3 2,-2 0,-1 2,-3 1,-23-22,22 29,-1 1,-2 2,-1 2,-1 1,-2 2,0 2,-2 1,0 3,-1 1,-21-3,9 5,0 3,0 3,-14 0,34 8,-1 1,1 2,0 1,0 2,-24 5,-24 10,0 3,2 3,1 5,1 2,1 5,2 3,2 3,-37 29,33-16,4 3,1 4,4 3,2 3,-9 16,37-35,2 1,2 3,2 0,3 3,2 0,3 2,3 1,-6 22,20-45,2 0,1 1,2 0,2 1,1-1,1 1,3-1,1 0,1 1,3-1,0-1,3 0,1 0,1 0,2-2,8 13,-2-9,1 0,2-2,2 0,1-2,2-1,1-1,1-2,2 0,0-2,3-2,0-1,1-2,1-1,7 0,9 2,0-2,2-3,1-2,0-3,1-2,0-3,0-2,1-2,0-4,0-1,0-4,-1-1,1-4,-1-1,-1-4,1-2,31-12,-1-5,-2-3,-2-4,-1-4,-2-3,34-29,-30 14,-3-3,-3-4,-3-4,-4-2,41-57,-78 88,-1-2,-3-1,-1-1,-3-2,-2-1,2-11,-16 33,-1 1,-1-1,-2-1,-1 1,-1-1,-2 0,-1 0,-1 0,-1 0,-2 0,-1 0,-4-10,-2 1,-2 1,-2 1,-1 1,-2 0,-2 0,-1 2,-16-21,2 9,-1 3,-2 1,-2 2,-1 1,-10-4,7 9,-1 2,-1 3,-2 1,-1 2,-1 2,-1 3,-22-6,29 13,-1 2,-1 2,0 2,0 2,0 2,-1 2,0 2,1 2,-1 2,-17 5,0 4,1 2,1 2,1 4,0 2,2 2,0 3,2 3,-18 14,5 2,2 3,3 2,2 3,2 3,3 3,-47 65,76-89,2 2,1 1,2 1,2 1,-5 18,13-23,1 0,2 1,1 0,2 0,2 1,0 27,4-21,2 0,3 0,1 0,2-1,2 0,2 0,1-1,3 0,2-1,1-1,5 4,-3-8,2-2,1 0,2-1,2-2,0 0,3-2,0-1,2-1,0-2,2-2,1 0,2-3,-7-4,1-2,0-1,1-2,1-1,0-1,0-2,1-1,0-2,0-1,1-2,-1-1,1-2,-1-2,0 0,0-3,22-6,2-4,-1-4,-1-1,0-4,-2-1,47-32,-25 8,-1-4,-3-3,35-36,-53 41,-2-2,-2-3,-3-1,-2-3,-3-1,-3-2,2-12,-20 32,-2-1,-2 0,-2-2,-2 0,0-12,-6 21,-2-1,-2 1,-2-1,-1 1,-2-1,-6-35,-1 32,-1 1,-2 0,-2 1,-1 1,-2 0,-2 1,-2 1,-1 1,-1 0,-2 2,-2 1,-1 2,-1 0,-2 2,-1 1,-21-13,32 26,-1 1,0 2,-1 0,0 1,0 2,-1 0,-1 2,1 0,-1 2,-1 0,1 2,0 1,-1 1,1 1,-1 1,1 2,-1 0,-5 3,-25 8,1 1,0 4,2 1,0 3,-33 21,-41 29,-71 58,143-92,2 2,1 3,3 2,-1 4,18-13,1 0,2 2,2 2,1 0,-20 45,24-37,2 0,1 2,4 1,1 0,3 0,-5 49,13-62,1 0,2 0,2 0,2-1,1 1,2-1,1 1,2-2,14 33,-11-39,2-1,1-1,1 0,2-1,1-1,1-1,1-1,7 6,2-1,2-2,0-1,2-1,0-2,2-2,9 3,-25-15,0-1,1 0,0-2,0-1,1 0,-1-2,1-1,0 0,0-2,8 0,-2-3,0-1,0-1,0-1,-1-2,1-1,-2-1,1-1,-1-2,21-10,-1-3,-1-2,-1-2,-1-2,-2-1,-2-3,0-1,6-11,11-18,-3-1,-3-3,-3-2,29-58,-54 85,-2 0,-2-2,-2 0,-2 0,-2-2,-2 0,-2 0,-2-1,-3 0,-1 0,-3 0,-2 0,-7-44,0 26,-3 1,-2 1,-4 0,-13-29,22 70,-1 0,-2 1,0 0,-1 1,-2 0,0 1,-1 1,-1 1,-1 0,0 1,-2 1,0 0,-2 1,6 6,0 2,0 0,-1 1,0 0,0 1,0 1,-1 1,0 1,0 0,0 1,0 1,0 1,-1 0,-6 2,-15 3,0 2,1 1,0 2,0 2,-36 16,-13 9,2 5,2 3,2 4,-32 27,50-28,1 3,3 2,2 4,3 1,-20 31,45-51,3 1,1 1,2 2,2 0,2 2,2 0,2 1,1 1,3 0,-1 16,8-33,2 1,1 0,2 0,1 1,1-1,1-1,6 24,-3-29,2 0,0 0,1-1,1 0,1-1,1 0,1-1,1 0,16 17,-12-16,1-2,1 0,1-1,1-1,0 0,1-2,1-1,1-1,0-1,0-1,1-2,1 0,0-2,0-1,1-1,0-1,0-1,0-2,0-1,0-1,20-3,-11-2,0-3,-1 0,0-3,0-1,-1-1,-1-3,0 0,-1-2,26-19,12-14,-3-2,-2-3,40-46,-73 67,-2 0,-1-3,-2 0,-2-2,-2 0,-1-2,-2-1,-2-1,-2 0,-2-1,-2-1,-2 0,-1-8,-6 21,-2 0,-1 0,-1 0,-2 0,-2 0,-1 1,-3-12,-2 5,-2 1,-1-1,-1 2,-3 0,-17-28,25 49,-1 0,-1 2,-1-1,0 1,0 1,-2 0,0 1,0 0,-1 1,0 1,-1 0,-10-4,6 5,0 1,0 1,-1 0,1 2,-1 0,-1 2,1 0,-1 1,1 1,-16 2,-16 4,1 2,1 2,0 2,0 3,1 2,0 2,-42 20,3 3,-62 41,43-14,4 4,2 5,-14 20,82-67,0 3,3 0,0 2,3 2,-16 25,24-30,2 0,1 1,2 0,1 2,1-1,3 2,-2 10,8-28,1 0,1 0,1 1,0-1,1 0,1 0,1 1,1-1,0 0,1-1,1 1,1-1,0 1,1-2,1 1,1-1,0 0,1-1,1 0,0-1,1 0,0-1,1 0,1-1,0 0,7 4,5 0,0 0,1-2,0-1,1-1,1-2,0-1,23 5,-12-6,0-3,0-1,0-1,1-3,24-2,0-6,1-2,-1-3,-1-2,0-4,-2-2,0-3,7-7,-4-1,-2-3,-1-3,-2-2,9-11,7-11,-2-4,53-62,-93 91,-1-2,-2-1,-2-1,-2-2,-2-1,-1 0,-3-2,-2-1,-1 0,3-23,-14 42,-1 0,-2 0,-1 0,-1-1,-1 1,-1-1,-2 1,-1-1,-1 1,-2 0,-1 0,0 1,-3 0,0 0,-1 1,-11-17,10 21,-2 1,0 0,-1 1,-1 0,-17-15,22 25,0 1,0 0,-1 0,-1 1,1 1,-1 0,0 1,-1 0,1 1,-15-3,8 4,-1 1,0 0,1 2,-1 0,0 2,0 0,0 1,1 1,-1 1,-5 2,-26 10,1 2,0 2,-16 10,-16 13,2 4,2 3,2 3,2 4,3 3,3 3,1 5,19-18,3 3,1 2,3 2,1 5,21-30,2 0,2 2,1 0,1 1,2 0,2 1,1 0,-2 20,6-20,2 0,1 0,2 0,2 0,1-1,1 1,3 0,0-1,3 0,0-1,3 0,0-1,3 0,0-1,2-1,1 0,2-2,8 9,0-4,2-1,0-1,3-2,0-1,2-2,1-1,1-2,0-2,22 8,-31-17,1-2,0-1,0-1,1-2,0-1,1-2,-1 0,1-2,-1-2,1-1,-1-1,1-2,26-6,-3-4,0-3,-1-2,-1-2,-1-2,-1-3,-2-2,22-17,-10 2,-3-3,-1-2,-2-3,-3-2,21-30,-40 42,-2-2,-2-1,-2-1,-1-1,-3-1,-2-1,-2-1,-2-1,-3-1,-1 0,-3-1,-1-13,-4 24,-3 0,-1 1,-2-1,-2 0,-1 1,-2 0,-2 0,-2 0,-2 1,-1 1,-2 0,-1 1,-2 0,-2 1,-1 2,-2-1,4 10,0 1,-2 1,0 1,-1 1,-2 0,0 2,-1 1,-1 1,-2 0,11 8,0 0,-1 1,-1 1,1 1,-1 1,0 0,0 1,-1 1,1 1,-1 1,0 0,1 2,-1 0,-14 3,1 4,1 0,0 3,0 0,-15 9,-35 20,-2 5,27-11,2 2,1 3,2 2,2 2,-16 20,51-47,1 0,1 1,0 0,2 1,0 0,0 1,2 0,1 1,0 0,1 0,1 1,1 0,1 0,1 0,0 17,1-1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14.187"/>
    </inkml:context>
    <inkml:brush xml:id="br0">
      <inkml:brushProperty name="width" value="0.2" units="cm"/>
      <inkml:brushProperty name="height" value="0.2" units="cm"/>
      <inkml:brushProperty name="color" value="#33CCFF"/>
      <inkml:brushProperty name="ignorePressure" value="1"/>
    </inkml:brush>
  </inkml:definitions>
  <inkml:trace contextRef="#ctx0" brushRef="#br0">1323 584,'-7'1,"0"1,0-1,0 2,0-1,0 1,0 0,1 0,-1 1,1 0,-13 6,-7 3,0 1,1 1,1 1,0 2,1 0,1 1,1 2,-17 20,11-7,1 1,2 1,2 2,1 0,2 1,2 0,1 2,3 0,1 0,2 2,1-1,3 1,1 0,3 0,1 11,3-22,1-1,2 0,1 0,2 0,0-1,3 0,0-1,2 0,0 0,3-2,0 0,1 0,2-2,1 0,0-2,2 0,1-1,11 7,-9-10,1-1,1-2,0-1,2-1,-1-1,1-1,1-2,26 5,-18-7,0-2,1-1,0-3,0-1,0-1,37-6,-17-2,0-2,0-3,-1-2,-1-3,-1-3,0-1,-2-4,0-1,11-11,-43 24,0-2,0 0,-2-1,0-1,-1-1,0 0,-2-2,0 0,-2-1,0 0,-2-1,10-23,-11 17,-2 0,-1 0,-1-1,-2 0,-1-1,-1 0,-1-4,-2-13,-1 0,-3 0,-2 0,-4-12,1 21,-1 1,-2 0,-2 0,-2 1,-1 1,-2 1,-8-13,1 9,-1 1,-2 1,-1 1,-2 2,-2 1,-8-5,17 18,-2 1,0 2,-1 0,-1 2,0 1,-1 1,-11-2,-4 0,1 3,-2 1,1 2,-39-2,58 10,1 1,0 1,0 1,0 1,0 1,0 1,0 2,1 0,0 1,1 1,0 1,-20 13,9-3,1 2,1 1,1 1,0 1,2 2,2 1,-19 25,-7 14,3 3,3 3,-10 25,36-60,2 2,1 0,3 1,1 0,2 1,1 1,0 22,8-46,2 0,0 1,1-1,1 1,1-1,0 0,1 0,2 0,0 0,1-1,0 0,2 0,0-1,5 6,1 0,1-2,1 0,1-1,1 0,0-2,2 0,0-1,0-1,2-2,4 3,7 2,0-1,1-2,1-1,1-2,-1-2,2-1,0-1,0-3,37 2,-41-6,0-1,0-2,0-1,0-2,0-2,0-1,-1-1,0-2,-1-1,8-5,-3-1,-1-1,0-1,-2-3,0 0,26-25,-40 29,-1 0,-1-2,-1 0,0 0,-2-2,-1 0,0-1,-2 0,6-14,-3 0,-1-2,-2 1,-2-1,-2-1,-1 0,-2 0,-1 0,-3-7,-1 14,-2-1,-2 2,-1-1,-1 0,-2 1,-1 0,-1 1,-2 0,-1 1,-4-5,-3 0,0 0,-3 2,0 1,-2 1,-2 0,-1 3,0 0,-3 1,0 2,-1 2,-1 0,-25-10,34 20,0 1,0 1,-2 2,1 0,-1 2,0 0,0 2,-1 1,0 1,-3 2,-7 1,-1 2,1 1,0 3,1 0,0 3,0 1,0 1,1 2,1 2,0 1,2 1,-1 2,2 1,1 2,0 1,2 1,1 1,1 2,-13 16,4 2,1 2,3 0,1 2,3 2,-7 21,18-35,2 0,2 2,1-1,2 1,1 1,3 0,1 0,2 5,3-17,1 0,1 0,1 0,2-1,1 1,1-1,1-1,2 0,0 0,2-1,1 0,0-1,2-1,11 11,-3-5,1-1,2-1,1-1,0-2,2-1,1-1,1-1,1-2,0-2,21 8,-11-8,0-2,0-1,2-3,-1-1,1-3,1-1,-1-3,1-1,0-2,-1-3,1-1,21-6,-19-1,-1-1,-1-2,0-3,-1-1,-1-3,0-1,18-14,-28 14,-1-2,-1-1,-1-2,-2-1,0-1,-2-1,-1-2,-2-1,2-4,-7 2,0-1,-3 0,-1-1,-1-1,-3-1,-1 1,-1-2,-3 1,-1-1,0-39,-5 35,-2-1,-1 0,-3 1,-1-1,-3 2,-1-1,-8-15,8 29,-1 1,-2 0,-1 1,-1 0,-1 2,-2-1,0 2,-2 1,0 1,-19-16,2 7,-2 2,0 2,-2 2,-1 1,-19-6,29 16,0 2,-1 1,-1 2,0 1,0 2,0 1,-30-1,32 7,1 1,-1 2,1 1,0 1,1 2,-18 6,9 0,1 1,0 2,1 2,-30 19,27-10,1 2,1 2,1 1,2 2,1 1,-6 11,2 2,2 2,2 1,3 2,-20 43,35-59,1 0,1 1,3 1,1 0,2 0,1 1,3 0,-1 35,5-47,2-1,1 1,1-1,2 1,0-1,2-1,1 1,1-1,1 0,2-1,0 0,1-1,8 8,4 3,1-2,2-1,2-1,0-2,2-1,1-1,1-1,1-3,2 0,0-3,6 1,10 3,0-3,2-3,0-1,1-3,1-3,0-2,55 1,-47-8,1-2,-1-3,0-3,0-3,0-3,-1-3,-1-2,-1-3,-1-3,17-10,-36 13,-1-2,-1-1,0-2,-2-2,-1-1,32-34,-50 43,-1 0,-1-2,-1 0,-1-1,0 0,-2-1,-1-1,0 0,-2-1,-1 0,-1 0,4-26,-5 4,-1 1,-3-1,-2-1,-2 1,-1 0,-3 0,-2 1,-2-1,-2 2,-2-1,-2 2,-2 0,-2 0,-2 2,-1 1,-3 0,-1 2,-1 1,-3 1,-29-28,19 25,-2 2,-2 2,-1 2,-23-12,30 24,0 1,-1 2,-1 2,-1 1,0 3,-3 0,7 3,0 2,0 2,0 1,0 2,-1 1,0 2,-18 3,9 4,-1 2,1 2,1 2,0 1,1 3,1 2,0 2,1 2,2 1,0 2,2 2,-32 30,18-11,1 2,2 3,3 2,2 1,3 3,2 1,3 2,-2 11,21-34,2 1,1 0,2 1,2 0,2 1,-3 30,9-39,2 1,0-1,2 0,2 1,1-1,1 0,2-1,1 1,2 3,4 1,1-1,2 0,1-1,1-1,2-1,1-1,2-1,1-1,1-1,2-1,0-1,2-2,0-1,2-1,1-2,12 5,-8-6,1-1,1-2,0-2,2-2,-1-1,1-2,0-2,1-2,0-1,0-3,0-1,0-2,-1-2,38-8,-35 2,-1-2,0-2,-1-2,-1-1,0-3,-1-1,-2-1,0-3,-1-1,-2-2,-1-1,-1-1,-2-2,9-13,-2 0,-3-3,-1 0,-3-2,20-43,-33 55,-2-1,-2-1,-1 0,-2 0,-1-1,-3-1,-1-6,1-27,-4 0,-3 0,-4 1,-2-1,-4 1,-5-10,6 48,-2 1,-1 0,-1 1,-2 0,-2 1,-1 0,-1 2,-1 0,-9-6,9 12,-2 0,-1 2,0 1,-2 1,-1 1,0 2,-1 0,-1 2,-1 0,-20-6,22 11,0 0,0 2,-1 1,0 2,-1 0,1 2,-1 1,0 2,-2 0,-10 4,0 2,0 2,1 2,0 1,1 2,0 2,0 1,2 2,-23 15,-7 8,3 3,1 3,2 2,-35 38,50-41,2 2,2 2,2 2,3 1,-28 52,39-56,1 1,3 1,2 1,3 1,1 1,3 0,1 7,9-35,1-1,0 1,2 0,1 0,1 0,1-1,1 1,2-1,0 0,1 0,5 8,0-3,2-1,1-1,1 0,1-1,1 0,2-2,0 0,21 17,-4-8,1-1,1-2,2-2,1-2,1-1,1-3,1-1,1-3,1-1,42 9,-39-15,1-1,0-3,0-2,0-3,1-1,-1-3,1-2,-1-2,-1-3,23-7,-12-1,0-2,-1-3,45-25,-76 32,0-1,-1-2,0-1,-2-1,0-1,-2-1,0-2,2-4,1-6,-2-1,-1 0,-1-2,-3-1,-1-1,-1 0,-3-1,-1-1,-2-1,-2 1,-2-2,-1 1,-3-1,-1 0,-2 0,-4-34,-2 17,-2 1,-3 0,-2 0,-3 1,-2 0,-14-26,19 54,-2 0,-1 1,-1 0,-2 1,-1 1,-1 1,-1 1,-1 1,-1 0,-1 2,-1 1,-17-11,8 11,-2 0,0 2,-1 2,0 1,-12-1,24 9,0 1,-1 2,0 0,0 2,0 1,-1 0,1 3,-19 1,-4 6,-1 2,2 2,0 2,0 2,2 3,0 1,1 2,1 2,-2 5,-13 9,3 3,1 3,3 2,1 2,2 2,-8 16,5 3,2 2,4 2,3 3,3 1,4 2,-7 27,32-77,1 1,2 0,1 1,1 0,1 0,2 0,1 1,2-1,1 6,2-12,0-1,2 0,0 0,2 0,0 0,2-1,0 0,2-1,1 0,0-1,14 18,-4-11,1-2,1 0,1-1,1-2,1 0,1-2,1-1,1-2,0 0,1-2,18 5,-19-9,0-1,1-2,0-1,1-2,0-1,0-1,0-2,0-1,0-1,0-2,0-1,22-6,-10-2,-2-2,1-2,-2-1,0-2,-1-3,-1 0,-1-3,-1-1,-1-2,-1-1,-2-2,-1-1,-1-1,14-22,-17 19,-2-2,-1-1,-2-1,-2-1,-2-1,-1-1,-2 0,-2-1,-2-1,-2 0,-1 0,-3-1,-2 0,-1-19,-4 29,-2 0,-1 0,-2 1,-1 0,-2 0,-1 0,-1 1,-3 1,0 0,-2 1,-16-25,15 34,0 0,-2 1,0 0,-1 2,-2 0,1 2,-2 0,0 2,-1 0,-1 1,0 2,-1 1,0 0,-1 2,-8-1,-1 1,-1 1,0 2,-1 2,1 1,-1 2,0 2,1 1,-1 2,1 1,0 2,-9 5,11-1,0 2,1 1,0 2,1 1,1 2,1 1,-26 22,19-11,1 2,2 1,2 2,1 1,-20 32,27-34,2 2,2 1,1 0,2 1,2 1,-6 27,16-46,0 0,2 1,1-1,1 1,0 0,2 0,0-1,2 1,0 0,2 0,0-1,1 0,8 20,-2-15,1-2,1 0,1 0,0-1,2-1,1 0,1-2,2 2,6 3,0-1,2-1,1-2,1 0,30 14,-16-13,1-1,0-3,2-2,0-2,1-1,0-3,1-2,-1-3,9 0,-19-4,0-2,-1-1,1-2,-1-1,0-2,0-2,-1-1,0-2,21-11,-26 9,-1-2,0-1,-2-1,0-2,-1-1,-1-1,0-1,-2-1,-1-1,13-20,-12 13,-3-2,0 0,-2-1,-2 0,-1-2,-2 0,-2-1,-1 0,-2 0,-1-1,-2-1,-2 1,-2-1,-1 0,-3 1,0-1,-3 1,-1 0,-2 0,-2 0,-1 1,-3 1,0 0,-2 0,-2 2,-8-10,9 17,-2 1,0 1,-2 1,-1 1,-1 0,-1 2,-1 1,-1 1,0 1,-2 1,0 1,-1 2,0 1,-2 1,1 2,-1 1,-1 1,0 1,-14 0,15 5,-1 0,1 2,0 2,-1 0,1 2,0 2,0 1,1 1,-18 7,2 2,1 3,1 1,1 3,1 1,-33 25,18-8,2 2,2 3,1 1,3 3,2 2,-19 30,41-46,2 1,1 1,1 1,3 0,1 2,5-10,2 1,1 1,2-1,1 1,2 0,0 30,4-42,1 1,1-1,1 0,0 0,2 0,1 0,0-1,2 0,0 0,1-1,1 0,1-1,0 0,2 0,8 9,3-1,0-1,2-1,1-1,0-1,2-1,0-2,2-1,0-2,4 1,22 8,1-3,0-2,2-3,0-2,1-3,51 2,-55-9,0-3,0-3,0-2,0-3,0-2,-1-2,27-10,-52 10,-1 0,0-2,-1-2,-1 0,0-2,0-1,-2-1,0-1,-2-2,13-12,-18 13,-1 0,-1-1,-1-1,-1-1,0 0,-2 0,-1-2,-1 0,-1 0,-1 0,-1-2,2-14,-3 1,-1-1,-2 0,-2 0,-1 0,-2 0,-2 1,-7-34,4 47,-1-1,-1 1,-1 1,-1 0,-1 0,-1 1,-2 1,-1 0,0 0,-2 2,-16-18,12 18,-1 1,-1 1,-1 1,-1 1,0 1,-1 1,-1 2,-24-10,17 11,-1 1,0 2,0 2,0 1,-1 1,-1 2,-8 2,2 0,0 3,0 1,1 2,-1 2,1 2,0 2,1 2,0 1,1 2,1 2,0 2,-22 14,0 5,2 3,2 3,1 2,3 2,-28 35,40-37,2 2,2 1,3 3,2 0,2 2,-17 43,37-72,0 0,2 1,1 0,1 0,1 0,1 1,1 13,3-23,0 0,1 0,1 0,1 0,0-1,1 1,1-1,1 0,0 0,1-1,1 1,3 4,4 3,2-1,0-1,1 0,1-1,1-1,1 0,0-2,1-1,24 13,-8-7,2-1,0-3,2-1,-1-2,38 8,-16-9,1-3,1-3,0-3,0-2,0-3,0-4,-1-1,1-4,-1-3,-1-2,0-3,-1-3,41-20,-77 29,-1-2,0-1,-2 0,1-2,-2-1,0-1,-1 0,-1-2,-1 0,0-2,-2 0,-1-1,0 0,-2-1,-1-1,0 0,-2-1,-1 0,-1-1,-2 0,0 0,-2-1,0-10,-3 2,-1 0,-2 0,-1-1,-2 1,-2 1,-1-1,-2 1,-1 0,-2 1,-1 0,-12-21,1 9,-2 1,-1 1,-3 1,-1 2,-2 1,-2 1,-35-29,38 40,-2 2,-1 1,0 1,-2 2,-1 2,0 2,-1 1,-1 1,-38-8,44 16,-1 1,0 2,1 1,-2 2,1 1,0 2,0 1,0 2,1 1,-1 2,1 2,-9 4,11-1,1 1,0 2,2 1,0 1,0 2,2 1,0 1,1 1,2 1,0 1,2 2,-2 3,7-7,0 1,2 1,0 1,2 0,1 0,0 1,2 1,2 0,0 1,2-1,0 1,2 0,2 1,0 17,3-26,1 0,0 0,2-1,0 1,2-1,0 0,1 0,5 8,0-3,1 0,1-1,1 0,2-1,0-1,2 0,8 7,2-1,0-2,2-1,0-1,2-1,1-3,0 0,31 11,-9-9,1-2,0-2,1-4,1-1,0-3,0-3,1-2,42-4,-57-2,-1-2,0-2,0-1,-1-3,0-1,-1-3,0-1,-1-2,-1-2,0-1,-2-2,1-3,-16 8,0-1,-2-2,0 0,-1-1,-1 0,-1-2,-1 0,-1-2,-1 1,-1-2,-2 0,0 0,6-23,-9 16,0 0,-2 0,-2-1,-1 1,-1-1,-2 0,-2 0,-1 0,-1 0,-2 0,-6-19,0 10,-2-1,-1 2,-3 0,-1 1,-2 1,-2 0,-2 2,-15-18,20 32,0 0,-2 2,0 1,-2 0,0 2,-1 0,-1 2,-1 1,0 1,-2 1,1 1,-1 1,-2 2,3 2,-1 1,1 1,-1 2,0 1,0 1,0 2,-1 0,1 2,0 1,1 1,-1 2,1 0,-1 2,2 1,0 2,-16 7,-9 8,2 2,1 2,1 2,2 2,1 1,2 3,2 2,-7 10,0 6,2 1,3 3,3 1,2 2,3 2,-2 11,22-43,1 1,1 1,2 0,1 1,-2 27,8-41,2 0,0 0,2 0,0 1,2-1,0 0,1-1,1 1,2-1,0 3,9 13,1 0,2 0,2-2,1 0,1-2,2 0,1-2,2-1,1-1,1-2,1 0,2-2,35 20,-25-19,1-3,1-1,1-2,1-2,0-3,1-1,1-3,0-1,1-3,0-2,14-2,-7-3,-1-2,1-3,-1-3,0-2,-1-2,-1-3,0-2,-1-2,-1-3,0-2,-2-2,-1-3,-2-1,14-13,-38 25,-1-1,-1-1,0-2,-2 1,0-2,-2-1,0 0,-2-1,0-1,-2 0,-1-1,-1 0,-2-1,0 0,-2 0,-1-1,-1 0,-2 0,0-28,-4 11,-2-1,-3 0,-1 1,-2 0,-2 0,-3 1,-17-41,5 27,-2 2,-2 1,-3 1,-3 2,-25-29,39 55,-1 1,-2 0,0 2,-2 1,0 1,-2 2,0 0,-1 2,-1 2,-1 0,0 2,-1 2,0 1,-1 1,0 2,-1 1,0 2,0 2,0 1,0 1,0 2,-6 2,-8 4,0 2,0 2,1 2,0 2,2 2,0 2,-32 19,30-11,2 1,1 3,2 1,0 2,3 2,-36 42,22-16,2 3,4 3,3 1,2 2,4 2,3 2,1 6,25-53,0 0,2 0,1 1,1 0,2 0,0 1,2-1,2 13,1-19,1-1,2 1,0-1,1-1,1 1,1-1,1 0,1 0,0-1,2 0,5 8,6 4,1-1,2-1,1-1,1-1,1-1,2-2,0 0,2-3,0 0,2-2,0-2,1-1,1-1,0-3,1 0,1-3,0-1,7 0,17-1,0-2,0-3,1-3,40-5,-55 0,0-2,-1-3,0-1,0-2,-1-3,12-7,-17 5,-1-3,0-1,-2-2,-1-2,-1-1,-1-2,-1-1,-2-2,-1-1,5-9,-15 13,0 0,-2-1,-1-1,-1-1,-2 0,-2-1,0-1,-3 0,0-1,-3 0,0 0,-3 0,0-7,-3-3,-3 0,-1 1,-2 0,-2 0,-2 0,-2 1,-2 0,-6-11,-3-3,-4 1,-1 2,-3 0,-3 2,-29-36,38 58,-1 1,-1 2,-2 0,0 2,-2 1,0 1,-19-9,22 16,-1 2,-1 0,0 2,-1 1,0 1,0 2,-1 1,0 1,-7 1,0 2,0 2,1 1,-1 2,0 2,1 1,0 2,0 2,-25 9,18-1,0 1,1 2,2 2,0 2,1 1,-27 24,19-9,2 1,2 2,2 3,2 1,1 2,3 1,-9 21,7-5,4 1,2 2,3 1,4 1,-14 64,29-93,1 1,3 0,1 0,2 41,4-58,0 1,2-1,2 1,0-1,1 0,2-1,0 1,8 13,1-7,0 0,2-1,1 0,2-2,1-1,1 0,1-2,2-1,0-1,2-1,8 3,-2-2,2-2,0-2,1-2,1-1,1-2,0-1,1-3,0-1,24 2,4-5,0-3,0-3,0-2,1-4,-2-3,1-3,-1-3,-1-3,-1-2,0-4,-2-2,-1-3,45-28,-61 28,0-3,-2-1,-1-2,-2-2,-1-2,-3-2,0-1,-3-2,0-3,-15 16,0 0,-2-1,-2-1,0-1,-3 0,0-1,-3-1,0 1,-2-2,-2 1,-2-1,0 0,-3 0,-1-15,-5 0,-2 0,-2 0,-3 1,-2 1,-1 0,-3 1,-17-31,4 16,-4 2,-2 1,-2 2,-3 1,-18-15,27 36,-1 2,-1 1,-2 2,-1 1,-2 2,-32-17,38 27,0 1,-1 2,-1 1,0 2,-1 1,0 2,-1 1,-30-1,28 6,0 1,0 3,0 1,0 1,0 3,0 1,1 2,0 1,1 2,0 2,-10 7,-5 5,1 2,2 3,0 2,3 2,1 2,1 2,2 2,2 1,2 3,2 1,2 1,2 3,3 0,1 2,0 7,3-1,3 2,2 1,3 1,2 0,3 1,1 21,7-41,3 0,2 0,1-1,2 1,3 0,1-1,2 0,1 0,16 38,-8-37,1-1,2-1,2 0,1-2,2 0,2-2,2-1,0-2,3-1,1-1,1-2,1-1,2-2,1-1,1-3,38 17,-25-17,1-3,1-2,1-2,0-3,1-2,22 0,-32-7,1-2,0-2,0-2,0-2,0-2,-1-2,40-12,-49 7,-2-1,0-1,0-2,19-14,0-3,-2-2,19-20,-46 34,-1-2,-1-1,-1 0,-1-2,-1-1,-2 0,-1-2,-1 0,-1 0,-2-2,-1 0,-2-1,-1 0,-1 0,-2-1,-2 0,-1 0,-1 0,-2-1,-3-27,-2 5,-2 1,-3 0,-2 1,-7-17,5 32,-2-1,-1 2,-2 0,-1 2,-3 0,-2-1,0 2,-3 1,-1 1,-1 1,-2 2,-1 1,-1 1,-1 2,-29-17,39 30,0 1,-1 0,0 2,-1 1,0 1,0 1,-1 2,0 0,-1 2,1 1,-1 1,1 1,-1 2,-10 2,4 2,1 2,1 1,-1 2,1 1,1 1,0 2,1 1,1 1,0 2,1 1,-21 18,-11 15,2 3,2 2,3 2,-19 30,36-42,2 2,3 1,1 1,3 2,2 0,3 2,-3 13,15-32,1 1,2 0,1 0,2 0,1 17,3-25,1-1,1 0,2 0,1 0,1 0,1-1,6 14,-3-18,0-1,1 0,1 0,2-1,0-1,1-1,0 0,2 0,0-2,1 0,1-1,13 8,10 4,1-2,1-2,1-2,1-1,34 8,-33-14,1-2,0-3,1-1,0-3,1-1,-1-3,1-2,-1-2,1-3,41-8,-31 0,-1-1,-1-4,0-2,-2-2,0-3,-2-3,-1-1,33-26,-54 32,0-2,-1-1,-2-1,-1-1,-1-2,-2-1,0-1,19-35,-28 37,0 0,-2-1,-2-1,0 0,-2 0,-2-2,-1 1,-1 0,-2-1,-1-26,-3 6,-3 1,-2 0,-3 0,-2 0,-2 1,-2 0,-7-11,-2 4,-1 2,-4 0,-1 2,-4 1,-1 2,-5-2,10 17,-2 1,-1 2,-2 1,-1 1,-2 2,0 2,-31-17,38 28,0 1,-2 1,0 1,0 3,-1 0,-1 2,1 1,-2 2,1 1,-31 1,22 4,1 2,-1 2,1 1,0 3,1 1,0 2,1 2,0 2,0 1,2 2,0 2,2 1,0 2,-8 8,-4 6,2 3,1 2,3 1,1 2,-32 47,30-31,3 2,3 1,3 2,-18 48,37-75,0 1,3 1,2 0,-5 31,13-50,0 1,1 0,1-1,1 1,1-1,1 1,1-1,1 0,6 14,-2-11,1 0,2-1,1 0,0-1,2 0,1-1,0-1,2-1,0 0,1-1,1-1,20 14,24 13</inkml:trace>
  <inkml:trace contextRef="#ctx0" brushRef="#br0" timeOffset="4168.832">2079 311,'-10'-8,"0"1,-1 0,0 0,-1 1,1 0,-1 1,0 0,-1 1,-14-7,-6-2,0 1,-4 0,22 8,1 1,-1 1,0 0,0 1,0 0,-4 1,-18 4,1 1,-1 1,1 3,0 0,1 3,0 0,-5 5,-66 34,-57 39,133-73,-8 6,2 1,0 2,2 2,1 1,2 1,-7 10,-4 9,3 1,2 2,-29 54,36-55,3 1,2 1,3 1,2 1,2 1,-2 21,17-65,-12 65,-3 37,16-88,1 0,0 0,2-1,1 1,2 0,3 12,2-3,1 0,2-1,2-1,1 0,1-1,2 0,1-2,1 0,2-1,1-1,1-2,2 0,0-1,1-2,2-1,0-1,1-1,1-2,1-1,19 7,1-5,0-2,2-2,-1-2,2-3,-1-2,1-3,1-2,-1-2,0-3,0-2,19-5,-25 1,0-2,-1-2,0-3,-1-1,-1-2,0-2,-2-3,0-1,-2-2,0-2,-2-1,24-25,-43 33,-1-1,0 0,-2-1,-1-1,-1-1,-1 0,-1-1,-1-1,-2 0,0 0,-2-1,-1-1,-2 1,0-1,-1-10,-1-21,-2 0,-3-1,-3 1,-2 0,-3 1,-2 0,-3 0,-3 1,-2 1,-3 1,-28-53,32 72,-2 1,-1 0,-2 2,-2 0,0 2,-3 0,0 2,-2 2,-1 0,-2 2,-20-12,-9-1,-1 3,-2 3,-1 2,-1 4,-1 2,-30-4,14 8,-72-9,127 27,0 0,0 2,0 1,0 2,0 1,1 1,-15 4,10 1,0 1,1 2,0 1,1 2,1 1,0 1,1 1,1 2,1 1,1 1,0 2,2 0,-17 22,-23 35,4 3,-43 79,10 8,2 14,56-109,3 2,4 2,3 0,4 1,3 2,3 7,11-58,2 1,2-1,1 1,1-1,2 1,1-1,1 0,2 0,6 11,-5-16,2-1,1 0,1-1,2 0,0-1,1 0,2-2,0 0,1-1,19 15,-5-7,3-2,0-2,1-1,1-2,2-1,0-2,31 9,-15-10,1-2,0-2,1-4,1-1,30-2,0-4,0-4,0-3,35-10,2-6,-1-5,0-6,-28 3,-2-4,-1-5,88-47,-110 45,-1-4,-2-3,-2-2,-3-4,2-5,-42 35,-1-1,-2-1,0-1,-1-1,-2-1,-1 0,0-2,-3 1,0-2,-2 0,-1-1,-1 0,-2 0,-1-1,-2 0,-1 0,-1 0,-2-1,-2-31,-5 12,-1 0,-3 0,-2 1,-3 0,-1 2,-3 0,-3-1,-15-29,-5 2,-2 2,-46-59,62 97,-2 1,-1 2,-2 1,-1 1,-1 2,-2 2,-1 1,0 1,-3 3,0 1,0 2,-2 2,-1 2,0 2,-6-1,0 2,-2 3,1 2,-1 2,0 2,-35 3,45 4,0 1,0 1,1 3,0 2,0 1,1 2,0 2,-18 10,12-1,1 2,1 3,1 1,1 2,2 1,2 3,1 1,2 1,1 2,3 2,1 1,2 1,2 1,2 2,2 0,2 1,2 2,2-1,3 2,0 7,7-16,1 1,3 0,1 17,4 31</inkml:trace>
  <inkml:trace contextRef="#ctx0" brushRef="#br0" timeOffset="13957.03">1474 281,'-10'0,"-4"0</inkml:trace>
  <inkml:trace contextRef="#ctx0" brushRef="#br0" timeOffset="15155.894">1414 281,'-30'13,"-1"-1,-4 0,-43 17,41-11,-24 17,-7 3,46-25,0 0,2 1,-1 1,2 1,-3 3,-87 93,47-47,41-42,2 1,0 1,1 1,2 0,-4 9,-64 141,80-167,-19 53,2 1,-11 60,30-116,-16 65,4 1,-5 73,18-124,1 1,1-1,1 1,1-1,1 0,1 0,1 0,0-1,2 0,1 0,0 0,13 18,-6-14,1-1,2 0,0-2,1 0,1-1,1-1,1-1,1-1,14 8,21 9,2-1,2-4,0-2,2-3,1-3,43 8,-30-13,0-4,1-3,0-3,1-4,46-5,-92 0,-1-1,0-2,0-1,0-2,-1-2,0 0,0-2,-2-2,1-1,-2-1,10-8,-3-1,0-1,-2-1,0-3,-2 0,-2-2,-1-2,-1 0,-2-2,-2-1,9-18,-7 5,-2-1,-2-1,15-53,-29 74,-2-1,0 0,-2 0,-2 0,-1-1,-1 1,-4-23,-2 10,-2 0,-2 0,-2 1,-2 1,-2 0,-2 0,-2 2,-1 0,-2 1,-2 2,-2 0,-13-13,-2 1,-3 2,-2 3,-2 1,-2 2,-1 3,-2 2,-2 2,-26-10,-4 1,-1 3,-2 5,-2 3,-1 5,-69-12,124 34,1 1,-1 2,1 2,-1 1,0 2,1 1,-30 7,20 0,1 2,0 2,1 2,0 2,-34 20,31-13,2 2,1 2,2 2,0 1,-23 27,37-32,2 2,0 0,2 2,1 1,2 0,1 2,2 0,1 1,-12 37,4 2,3 0,3 1,3 1,4 1,3 0,4 0,3 32,3-55,2 0,2 0,3 0,2-1,3 0,1-1,20 41,-20-64,1 0,1-1,2-1,1-1,1 0,1-2,1 0,1-2,1 0,1-2,14 8,8 3,2-2,1-2,1-2,1-3,1-2,10 0,24 5,2-4,0-5,0-3,78 1,-98-14,0-2,-1-4,8-4,-28 2,-1-2,0-3,0-1,32-16,-50 17,0-2,-1-1,-1-1,-1-1,0-1,-2-2,15-14,-25 19,0-1,0 0,-2-1,0 0,-2-1,0-1,0 0,-2 0,-1-1,0 0,2-14,4-32,-3 0,-3 0,-3-1,-3 0,-2 0,-4 0,-3 1,-2 0,-4 0,-2 1,-24-61,19 75,-2 1,-2 1,-2 1,-3 2,-2 1,-1 1,-3 1,-1 2,-30-25,12 17,-2 2,-3 3,-1 2,-2 3,-1 3,-3 2,-4 2,-25-5,0 5,-83-17,129 38,0 2,0 2,-1 2,-27 2,50 4,0 1,0 1,1 2,-1 1,1 1,0 1,1 1,0 1,-7 4,-1 4,0 2,2 1,0 1,1 2,2 1,0 1,2 2,0 0,1 3,-12 18,2 1,2 2,2 1,2 1,-2 14,13-24,2 1,2 1,2 0,-1 14,3 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2T08:56:29.879"/>
    </inkml:context>
    <inkml:brush xml:id="br0">
      <inkml:brushProperty name="width" value="0.1" units="cm"/>
      <inkml:brushProperty name="height" value="0.1" units="cm"/>
      <inkml:brushProperty name="color" value="#AE198D"/>
      <inkml:brushProperty name="inkEffects" value="galaxy"/>
      <inkml:brushProperty name="anchorX" value="1336.43445"/>
      <inkml:brushProperty name="anchorY" value="-383.49728"/>
      <inkml:brushProperty name="scaleFactor" value="0.5"/>
    </inkml:brush>
    <inkml:context xml:id="ctx1">
      <inkml:inkSource xml:id="inkSrc1">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1" timeString="2024-12-02T08:56:31.018"/>
    </inkml:context>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69.85577"/>
      <inkml:brushProperty name="anchorY" value="-1361.47119"/>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03.8822"/>
      <inkml:brushProperty name="anchorY" value="-1423.73523"/>
      <inkml:brushProperty name="scaleFactor" value="0.5"/>
    </inkml:brush>
    <inkml:brush xml:id="br3">
      <inkml:brushProperty name="width" value="0.1" units="cm"/>
      <inkml:brushProperty name="height" value="0.1" units="cm"/>
      <inkml:brushProperty name="color" value="#AE198D"/>
      <inkml:brushProperty name="ignorePressure" value="1"/>
      <inkml:brushProperty name="inkEffects" value="galaxy"/>
      <inkml:brushProperty name="anchorX" value="-627.77826"/>
      <inkml:brushProperty name="anchorY" value="-2083.06641"/>
      <inkml:brushProperty name="scaleFactor" value="0.5"/>
    </inkml:brush>
    <inkml:brush xml:id="br4">
      <inkml:brushProperty name="width" value="0.1" units="cm"/>
      <inkml:brushProperty name="height" value="0.1" units="cm"/>
      <inkml:brushProperty name="color" value="#AE198D"/>
      <inkml:brushProperty name="ignorePressure" value="1"/>
      <inkml:brushProperty name="inkEffects" value="galaxy"/>
      <inkml:brushProperty name="anchorX" value="-1693.71667"/>
      <inkml:brushProperty name="anchorY" value="-3088.16382"/>
      <inkml:brushProperty name="scaleFactor" value="0.5"/>
    </inkml:brush>
    <inkml:brush xml:id="br5">
      <inkml:brushProperty name="width" value="0.1" units="cm"/>
      <inkml:brushProperty name="height" value="0.1" units="cm"/>
      <inkml:brushProperty name="color" value="#AE198D"/>
      <inkml:brushProperty name="inkEffects" value="galaxy"/>
      <inkml:brushProperty name="anchorX" value="-2573.34644"/>
      <inkml:brushProperty name="anchorY" value="-4016.9502"/>
      <inkml:brushProperty name="scaleFactor" value="0.5"/>
    </inkml:brush>
    <inkml:brush xml:id="br6">
      <inkml:brushProperty name="width" value="0.1" units="cm"/>
      <inkml:brushProperty name="height" value="0.1" units="cm"/>
      <inkml:brushProperty name="color" value="#AE198D"/>
      <inkml:brushProperty name="ignorePressure" value="1"/>
      <inkml:brushProperty name="inkEffects" value="galaxy"/>
      <inkml:brushProperty name="anchorX" value="-1481.27271"/>
      <inkml:brushProperty name="anchorY" value="-3539.75342"/>
      <inkml:brushProperty name="scaleFactor" value="0.5"/>
    </inkml:brush>
    <inkml:brush xml:id="br7">
      <inkml:brushProperty name="width" value="0.1" units="cm"/>
      <inkml:brushProperty name="height" value="0.1" units="cm"/>
      <inkml:brushProperty name="color" value="#AE198D"/>
      <inkml:brushProperty name="inkEffects" value="galaxy"/>
      <inkml:brushProperty name="anchorX" value="-2.99293"/>
      <inkml:brushProperty name="anchorY" value="-2513.61548"/>
      <inkml:brushProperty name="scaleFactor" value="0.5"/>
    </inkml:brush>
    <inkml:brush xml:id="br8">
      <inkml:brushProperty name="width" value="0.1" units="cm"/>
      <inkml:brushProperty name="height" value="0.1" units="cm"/>
      <inkml:brushProperty name="color" value="#AE198D"/>
      <inkml:brushProperty name="inkEffects" value="galaxy"/>
      <inkml:brushProperty name="anchorX" value="-2031.08191"/>
      <inkml:brushProperty name="anchorY" value="-3993.16113"/>
      <inkml:brushProperty name="scaleFactor" value="0.5"/>
    </inkml:brush>
  </inkml:definitions>
  <inkml:trace contextRef="#ctx0" brushRef="#br0">313 858 16384,'0'0'0,"10"0"0,16 6 0,5 0 0,4 0 0,0 0 0,1-3 0,5 0 0,-2-2 0,6 6 0,3-1 0,-1-1 0,-3 0 0,-4 4 0,-4 0 0,-35-7 0,1-1 0,0 1 0,1-1 0,-1 0 0,0 1 0,0-1 0,-1 1 0,1 0 0,0 0 0,1 1 0,-3-3 0,1 1 0,0 0 0,0 0 0,-1 0 0,1 0 0,-1 0 0,1 0 0,-1 1 0,1-1 0,-1 0 0,0 0 0,1 0 0,-1 1 0,0-1 0,0 1 0,0-1 0,0 0 0,0 0 0,0 0 0,0 0 0,-1 0 0,1 0 0,0 0 0,-1 0 0,1 0 0,0 0 0,-1-1 0,1 1 0,-1 0 0,0 0 0,1 0 0,-1 0 0,-17 18 0,-7-5 0,-4-2 0,-3 1 0,-1-2 0,36-10 0,-4-1 0,0 0 0,0 1 0,0-1 0,1 1 0,-1-1 0,0 1 0,1 0 0,-1-1 0,0 1 0,1 0 0,-1-1 0,1 1 0,-1 0 0,1-1 0,-1 1 0,1 0 0,0 0 0,-1 0 0,1 0 0,-1-2 0,1 1 0,0 0 0,0 0 0,0 1 0,0-1 0,0 0 0,0 0 0,0 1 0,0-1 0,0 0 0,0 0 0,0 0 0,0 1 0,0-1 0,0 0 0,0 0 0,1 1 0,-1-1 0,0 0 0,0 0 0,0 0 0,0 1 0,0-1 0,0 0 0,1 0 0,-1 0 0,0 0 0,0 1 0,0-1 0,1 0 0,-1 0 0,0 0 0,0 0 0,0 0 0,1 0 0,-1 0 0,0 1 0,0-1 0,1 0 0,-1 0 0,0 0 0,0 0 0,18 3 0,8-3 0,-28 3 0,3-3 0,0 0 0,0 1 0,0-1 0,0 1 0,0-1 0,0 1 0,0-1 0,0 1 0,0 0 0,0-1 0,0 1 0,0 0 0,0 0 0,-1 0 0,1-1 0,-1 1 0,1 0 0,-1 0 0,0 0 0,1 0 0,-1 0 0,0 0 0,0 0 0,1 0 0,-1 0 0,0 0 0,0 0 0,0 0 0,0 0 0,0 0 0,-1 0 0,1 0 0,-9 16 0,-9-2 0,-2 3 0,-3-4 0,-8 3 0,-3-3 0,5 2 0,32-17 0,-4 1 0,1 0 0,0 0 0,-1 0 0,1 1 0,-1-1 0,1 0 0,0 0 0,-1 1 0,1-1 0,0 0 0,-1 1 0,1-1 0,0 0 0,0 1 0,-1-1 0,1 0 0,0 1 0,0-1 0,-1 1 0,1-1 0,0 0 0,0 1 0,0-1 0,0 1 0,0-1 0,0 1 0,-1-1 0,1 1 0,1-1 0,-1 0 0,0 1 0,1-1 0,-1 0 0,0 0 0,1 1 0,-1-1 0,0 0 0,1 0 0,-1 1 0,1-1 0,-1 0 0,0 0 0,1 0 0,-1 0 0,1 0 0,-1 0 0,1 0 0,-1 0 0,0 0 0,1 0 0,-1 0 0,1 0 0,20-5 0,8-2 0,4-1 0,2-5 0,-1 2 0,-24 7 0,-20 3 0,-14 9 0,-14 1 0,-5 0 0,0 4 0,1-2 0,27-7 0,13-3-1,5-1 2,13-2-1,10-6 0,5-1 0,3 0 0,1-4 0,-1 2 0,-37 11 0,4 0 0,0-1 0,0 1 0,0 0 0,0-1 0,0 1 0,-1-1 0,1 1 0,0-1 0,0 0 0,-1 1 0,1-1 0,0 0 0,-1 0 0,1 1 0,-1-1 0,0 1 0,0-1 0,0 1 0,-1-1 0,1 1 0,0 0 0,0-1 0,-1 1 0,1 0 0,0-1 0,0 1 0,-1 0 0,1-1 0,0 1 0,-1 0 0,1 0 0,-1-1 0,1 1 0,0 0 0,-1 0 0,1 0 0,-1-1 0,1 1 0,0 0 0,-1 0 0,1 0 0,-1 0 0,1 0 0,-1 0 0,1 0 0,-24-4 0,-15 1 0,-4 2 0,0 1 0,25-5 0,17 4 0,1 1 0,0 0 0,-1-1 0,1 1 0,0 0 0,0 0 0,-1 0 0,1-1 0,0 1 0,0 0 0,0-1 0,0 1 0,-1 0 0,1 0 0,0-1 0,0 1 0,0 0 0,0-1 0,0 1 0,0 0 0,0-1 0,0 1 0,0 0 0,0-1 0,0 1 0,0 0 0,0-1 0,0 1 0,0 0 0,0-1 0,1 1 0,-1 0 0,0 0 0,0-1 0,0 1 0,0 0 0,1-1 0,-1 1 0,13-12 0,11 1 0,6-3 0,4 1 0,-38 14 0,4-1 0,0-1 0,1 1 0,-1 0 0,1 0 0,-1 0 0,1-1 0,-1 1 0,0 0 0,1 0 0,-1-1 0,1 1 0,-1 0 0,0-1 0,1 1 0,-1 0 0,0-1 0,0 1 0,1-1 0,-1 1 0,0 0 0,0-1 0,1 1 0,-1-1 0,0 1 0,0-1 0,0 1 0,0-1 0,0 1 0,1-1 0,-1 1 0,-1-1 0,1 1 0,0 0 0,0-1 0,-1 1 0,1-1 0,0 1 0,-1 0 0,1-1 0,-1 1 0,1 0 0,0-1 0,-1 1 0,1 0 0,-1 0 0,1 0 0,-1-1 0,1 1 0,0 0 0,-1 0 0,1 0 0,-1 0 0,1 0 0,-1 0 0,-21-5 0,-8 3 0,14-5 0,17 7 0,-1-1 0,0 1 0,-1 0 0,1-1 0,0 1 0,0 0 0,0 0 0,0-1 0,0 1 0,-1-1 0,1 1 0,0 0 0,0-1 0,0 1 0,0 0 0,0-1 0,0 1 0,0 0 0,0-1 0,0 1 0,0 0 0,0-1 0,0 1 0,1 0 0,-1-1 0,0 1 0,0 0 0,0-1 0,0 1 0,0 0 0,1-1 0,-1 1 0,0 0 0,0-1 0,1 1 0,19-12 0,11 1 0,5 3 0,2 3 0,0-4 0,-39 10 0,2-1 0,1 0 0,0 0 0,-1 0 0,1 0 0,-1 0 0,1 0 0,0 1 0,-1-1 0,1 1 0,-1-1 0,1 1 0,-2-2 0,1 1 0,-1 0 0,0 0 0,0 0 0,0 0 0,1 0 0,-1 0 0,0 0 0,0 0 0,0 0 0,1 1 0,-1-1 0,0 0 0,0 0 0,0 0 0,0 0 0,1 0 0,-1 1 0,0-1 0,0 0 0,0 0 0,0 0 0,0 0 0,0 1 0,0-1 0,0 0 0,1 0 0,-1 0 0,0 1 0,0-1 0,0 0 0,0 0 0,0 0 0,0 1 0,0-1 0,0 0 0,0 0 0,0 0 0,0 1 0,0-1 0,0 0 0,-1 0 0,1 0 0,0 1 0,0-1 0,-10 7 0,-11 0 0,-6-1 0,-10-2 0,-2 4 0,-1-1 0,2 0 0,19-8 0,20 0 0,-1 1 0,0 0 0,0 0 0,0 0 0,-1 0 0,1-1 0,0 1 0,0 0 0,0 0 0,0 0 0,0-1 0,0 1 0,0 0 0,0 0 0,-1 0 0,1-1 0,0 1 0,0 0 0,0 0 0,0 0 0,0-1 0,0 1 0,0 0 0,0 0 0,0 0 0,0-1 0,1 1 0,-1 0 0,0 0 0,0 0 0,0-1 0,0 1 0,0 0 0,0 0 0,0 0 0,0 0 0,1-1 0,-1 1 0,0 0 0,0 0 0,0 0 0,0 0 0,0 0 0,1-1 0,-1 1 0,0 0 0,0 0 0,0 0 0,1 0 0,-1 0 0,0 0 0,17-11 0,10 1 0,6 2 0,8 2 0,7 2 0,-1 1 0,-8-3 0,2 0 0,-9 0 0</inkml:trace>
  <inkml:trace contextRef="#ctx1" brushRef="#br1">1945 223,'0'0,"-15"5,-13 2,-2 5,-4 0,-1 3,38-15,-4 1,0-1,0 1,0 0,0-1,0 1,0 0,0 0,1 0,-1-1,0 1,0 0,1 0,-1 0,1 0,-1 1,2-2,-1 0,0 1,0-1,0 1,0-1,0 1,0-1,0 1,1-1,-1 1,0-1,0 1,1-1,-1 1,0-1,1 0,-1 1,0-1,1 0,-1 1,1-1,-1 0,1 0,-1 1,0-1,1 0,-1 0,1 0,0 1,22 1,8-3,5-9,1-6,0 0,-2-4,-2 3,0-2,-34 17,3 1,-1 0,1-1,-1 0,0 1,1-1,-1 0,0 0,0 0,0 0,0-1,-1 3,0 0,0-1,0 0,0 0,0 0,0 0,0 1,0-1,0 0,-1 0,1 0,0 0,0 1,-1-1,1 0,0 0,-1 0,1 1,-1-1,1 0,-1 1,1-1,-1 0,1 2,-1-2,0 0,-1 0,1 0,0 0,-1 0,1 1,0-1,-1 1,1-1,-1 1,1 0,0-1,-1 1,-33-4,-4 4,-3 2,2 7,2 0,8 5,9-1</inkml:trace>
  <inkml:trace contextRef="#ctx1" brushRef="#br2" timeOffset="10388.505">1643 313,'0'0,"0"-5,6-2,6-5,12 0,6 2,4-3,0 2,-23 8,-14 3,-14 2,-8 7,-6 0,-2-1,-2 5,2-2,0 4,1-2,0-3,1 4,1 3,34-19,-4 2,-1 0,1 0,0 1,-1-1,1 0,0 0,0 0,-1 0,1 1,0-1,0 0,-1 0,1 0,0 1,0-1,0 0,0 1,-1-1,1 0,0 0,0 1,0-1,0 0,0 1,0-1,0 0,0 1,0-1,0 0,0 0,0 1,0-1,0 0,0 1,0-1,0 0,0 1,0-1,0 0,1 0,-1 1,-1-2,2 2,0-1,-1 0,1 0,0 1,0-1,-1 0,1 0,0 0,0 0,0 0,-1 0,1 0,0 0,0-1,-1 1,2 0,23-4,7-8,4 0,0-5,-1 3,0 2,-8-3,4 3,-6-3,-27 15,2 0,1 0,-1 0,0-1,1 1,-1 0,0-1,0 1,1 0,-1-1,0 1,0-1,1 1,-1 0,0-1,0 1,0-1,0 1,0 0,1-1,-1 1,0-1,0 1,0-1,0 1,0-1,-1 1,1-1,0 1,0 0,0-1,0 1,0-1,0 0,-1 1,1-1,-1 0,0 1,1-1,-1 0,0 1,1-1,-1 1,0-1,0 1,1-1,-1 1,0 0,0-1,0 1,-22-1,-7 3,-4 7,37-9,-4 0,0 1,0-1,0 1,0-1,0 1,0 0,0-1,1 1,-1 0,0 0,0-1,1 1,-1 0,0 0,1 0,-1-2,1 1,0 0,0 0,0 0,0 0,0 0,0 1,0-1,-1 0,1 0,0 0,0 0,0 0,0 0,0 1,0-1,0 0,0 0,0 0,0 0,0 0,0 0,0 1,0-1,0 0,0 0,0 0,1 0,-1 0,0 0,0 1,0-1,0 0,0 0,0 0,0 0,0 0,0 0,0 0,1 0,-1 0,0 1,0-1,0 0,0 0,0 0,0 0,1 0,-1 0,0 0,0 0,0 0,0 0,0 0,0 0,1 0,-1 0,0 0,0 0,0 0,22 1,9-1,5-8,2 0,5-6,-1 2,-1-5,-3 2,-3-2,-26 9,-8 7,-1 1,0 0,0-1,0 1,0 0,0 0,0 0,-1-1,1 1,0 0,0 0,0 0,0 0,0-1,0 1,0 0,0 0,-1 0,1 0,0-1,0 1,0 0,0 0,0 0,-1 0,1 0,0 0,0 0,0 0,-1-1,1 1,0 0,0 0,0 0,-1 0,1 0,0 0,0 0,0 0,-1 0,1 0,0 0,0 0,-1 1,-17 3,-10 3,-3 6,-4 1,1 3,0 4,7 3,28-24,-2 1,0 0,0 1,0-1,0 1,1-1,-1 0,0 1,1-1,-1 1,1 0,0-1,-1 2,1-2,0 0,0-1,0 1,0 0,0 0,0 0,0 0,0 0,1-1,-1 1,0 0,1 0,-1 0,1-1,-1 1,1 0,-1 0,1-1,-1 1,1 0,0 0,0 0,0 0,1 0,-1 1,1-1,-1-1,1 1,0 0,-1 0,2 0,23 0,4-3,9-9,0 0,1-6,-2-3,-3 1,-1-2,-2-2,-7-2,-1-2,-12-2,-13 29,1-2,1 1,-1-1,0 1,-1-1,1 1,0-1,0 1,-1-1,1 1,-1-1,1 1,-1-1,1 1,-2-1,2 2,0-1,-1 0,0 0,0 0,0 0,0 0,0 0,0 0,0 0,0 1,0-1,0 1,-1-1,1 0,0 1,-1 0,-23-6,-6 11,-3 3,6 7,28-14,-2 0,0 1,0 0,1-1,-1 1,1 0,-1 0,1 0,0 0,0 1,1-3,-1 1,1 0,-1 0,1 0,-1 1,1-1,0 0,0 0,0 0,0 1,0-1,0 0,0 0,0 1,0-1,2 0,-2 0,1 0,0 0,-1 1,1-1,0 0,0 0,0 0,0 0,0-1,0 1,0 0,1 0,-1 0,0-1,25 11,6-9,3-4,1-9,-1 0,-6-5,-3 1,0-3,-7-3,2-3,-23 24,3-2,0 0,0 1,-1-1,1 1,-1-1,1 0,-1 0,0 1,0-1,0 0,0 0,-1 3,1-2,0 1,0-1,-1 0,1 1,0-1,-1 1,1-1,-1 1,1-1,0 1,-1-1,1 1,-1-1,0 1,1-1,-1 1,1 0,-1-1,0 1,1 0,-1 0,1-1,-1 1,0 0,-23-5,-6 10,-4 9,-2 1,1 5,1 3,-5 3,7-4</inkml:trace>
  <inkml:trace contextRef="#ctx1" brushRef="#br3" timeOffset="11108.263">1612 798,'0'0,"6"0,7 5,5 8,6-1,-3 5,2-2,2 4,2 2,6 8,-3-2</inkml:trace>
  <inkml:trace contextRef="#ctx1" brushRef="#br4" timeOffset="11417.624">2490 1614,'0'0,"5"0,2-6,-7-7,-7 1,-8 7,-6 2,-5 3,-3 7,-2 8,5 5,7 5,12-3,8-21,-1 0,0 0,0 0,1 0,-1 0,0 0,1 0,-1 0,1 0,-1 0,1 0,-1 0,1 0,0 0,0 0,-1-1,1 1,0 0,0 1,1-1,0 1,1-1,-1 1,0-1,0 0,1 0,1 1,25 6,4-4,1-2,7-8,-7-1</inkml:trace>
  <inkml:trace contextRef="#ctx0" brushRef="#br5" timeOffset="16009.4">2792 1614 16384,'0'0'0,"-10"5"0,-11 2 0,-3 5 0,-5 6 0,-8-2 0,-1 3 0,0 3 0,1 3 0,1 3 0,3-6 0,1 2 0,1 0 0,0 2 0,1 1 0,6 2 0,25-29 0,-2 2 0,0 0 0,1-1 0,-1 1 0,0 0 0,1 0 0,-1 0 0,1 0 0,-1-1 0,1 1 0,0 0 0,0 1 0,-1-3 0,1 0 0,0 1 0,0-1 0,1 1 0,-1-1 0,0 1 0,0-1 0,0 1 0,0 0 0,0-1 0,1 1 0,-1-1 0,0 1 0,0-1 0,1 1 0,-1-1 0,0 1 0,1-1 0,-1 0 0,1 1 0,-1-1 0,1 0 0,-1 1 0,0-1 0,1 0 0,0 1 0,17 5 0,8-12 0,10-8 0,3-1 0,6-5 0,0-4 0,3-2 0,-2-2 0,-3 4 0,-5 0 0,-2 5 0,-9-1 0,-2 6 0,-24 10-1,-2 3 2,-12 6-1,-16 3 0,-14 8 0,-2 5 0,-7 4 0,-4 3 0,4 7 0,-1 3 0,4-7 0,5-1 0,5-1 0,4-1 0,2 0 0,9 1 0,12-6 0,12-22 0,0 0 0,0 0 0,-1 0 0,1 0 0,0 0 0,0 0 0,0 0 0,0 0 0,0 0 0,1 0 0,-1 0 0,0 0 0,0 0 0,0 0 0,1 0 0,0 1 0,-1-2 0,0 1 0,1 0 0,0 0 0,-1 0 0,1 0 0,0 0 0,0-1 0,-1 1 0,1 0 0,0-1 0,0 1 0,0-1 0,0 1 0,0-1 0,0 1 0,3-1 0,-2 0 0,1 1 0,0-1 0,0 0 0,0 0 0,0 0 0,0 0 0,1-1 0,29-2 0,10-8 0,1-7 0,4-6 0,4-3 0,-2-2 0,1-2 0,-3 0 0,-5 5 0,-4 1 0,-4 6 0,-8-1 0,-20 12 0,-21 9 0,-11 17 0,-13 8 0,-17 6 0,-6 9 0,-5 0 0,-1 5 0,0-1 0,8-2 0,2-5 0,6-2 0,7-2 0,6-3 0,3 0 0,9-1 0,25-27 0,-1 0 0,1 0 0,-1 1 0,1-1 0,-1 1 0,1-1 0,-1 3 0,2-5 0,0 1 0,0 0 0,-1 0 0,1 0 0,0-1 0,0 1 0,1 0 0,-1 0 0,0 0 0,1-1 0,-1 1 0,1 1 0,-1-3 0,0 0 0,1 1 0,-1 0 0,1 0 0,-1 0 0,1-1 0,-1 1 0,1 0 0,0-1 0,-1 1 0,1 0 0,0-1 0,0 1 0,-1-1 0,1 1 0,0-1 0,0 1 0,0-1 0,0 0 0,21 6 0,11-12 0,4-3 0,8-6 0,5-5 0,5-11 0,2-3 0,4-8 0,0 0 0,-6 1 0,-5 2 0,-7 3 0,-6 3 0,-9 1 0,-9 1 0,-19 28 0,1-1 0,0 1 0,0 0 0,0 0 0,-1-1 0,1 1 0,-1 0 0,0-2 0,0 4 0,0-1 0,-1 0 0,1 0 0,0 0 0,-1 0 0,1 0 0,-1-1 0,0 1 0,0 1 0,0-1 0,0 0 0,0 0 0,0 0 0,0 0 0,0 1 0,-1-1 0,1 0 0,-1 1 0,0-1 0,1 1 0,-1 0 0,-1-1 0,-20-10 0,-12 6 0,-2 3 0,-8 3 0,-5 7 0,-5 0 0,-2 7 0,-3-2 0,5 5 0,0-3 0,6 4 0,4 2 0,6-2 0,4 2 0,3 2 0,7 2 0,14-3 0,11-19 0,-1-1 0,1 1 0,0-1 0,0 1 0,0-1 0,0 1 0,0-1 0,0 1 0,1-1 0,-1 1 0,0-1 0,1 1 0,-1 0 0,1-1 0,0 1 0,-1-1 0,1 1 0,0-1 0,1 1 0,-1 0 0,0-1 0,0 0 0,1 1 0,0 0 0,-1-2 0,1 1 0,0 0 0,-1 0 0,1 0 0,0-1 0,0 1 0,0-1 0,-1 1 0,1-1 0,0 1 0,1-1 0,24 2 0,10-4 0,7-6 0,7-8 0,11-5 0,4-4 0,7-4 0,1-1 0,-2-1 0,-3-7 0,-3 0 0,-2 1 0,-7 1 0,-8 1 0,-14 2 0,-4 2 0,-30 27 0,1 1 0,0-1 0,1 0 0,-2 0 0,1 0 0,1-4 0,-3 7 0,1-1 0,-1 0 0,1 0 0,-1 0 0,0 0 0,0 0 0,0 0 0,0 0 0,0 1 0,0-1 0,-1-2 0,1 3 0,-1-1 0,1 1 0,-1 0 0,1-1 0,-1 1 0,0 0 0,1 0 0,-1-1 0,0 1 0,0 0 0,0 0 0,0 0 0,0 0 0,-1 0 0,0-1 0,-1 1 0,0-1 0,1 1 0,-1 0 0,0-1 0,0 1 0,1 1 0,-3-1 0,-28-6 0,-16 10 0,-7 9 0,-11 7 0,-3 6 0,-13 10 0,-5 2 0,3 1 0,-3 5 0,7-1 0,4-2 0,13-3 0,3-2 0,11-2 0,6-2 0,6-7 0,5 0 0,8 0 0,2-5 0,6 0 0,18-17 0,-1-1 0,-1 0 0,1 0 0,0 1 0,-1-1 0,1 0 0,0 0 0,0 1 0,0-1 0,0 0 0,0 0 0,0 1 0,1-1 0,-1 0 0,0 0 0,1 1 0,-1-1 0,0 0 0,1 1 0,0-1 0,-1 1 0,1-1 0,0 1 0,0-1 0,0 1 0,1-1 0,-1 0 0,1 1 0,19 12 0,-16-14 0,-1 1 0,1 0 0,-1 0 0,0-1 0,1 0 0,2 0 0,30-1 0,8-8 0,0-1 0,4-6 0,-3 1 0,3-3 0,-4 3 0,-3-3 0,-39 16 0,1-1 0,0 0 0,0 1 0,0-1 0,-1-1 0,1 1 0,-3 3 0,0-1 0,0-1 0,0 1 0,0 0 0,0 0 0,-1 0 0,1-1 0,0 1 0,-1 0 0,1 0 0,0-1 0,-1 1 0,1-2 0,-1 3 0,0-1 0,0 1 0,0-1 0,0 0 0,0 1 0,0-1 0,0 0 0,0 1 0,0-1 0,0 0 0,-1 1 0,1-1 0,0 1 0,0-1 0,-1 0 0,1 1 0,0-1 0,-1 1 0,1-1 0,0 1 0,-1-1 0,1 1 0,-1-1 0,-1 0 0,0 0 0,0 0 0,0 0 0,0 0 0,0 0 0,0 0 0,0 0 0,0 1 0,-2-1 0,-27 1 0,-11 3 0,-7 2 0,-1 6 0,-2 0 0,-3-2 0,-2 4 0,-2-2 0,-1-2 0,0 4 0,-1-3 0,6-1 0,0 3 0,7-2 0,4-2 0,6-2 0,3-3 0,3 5 0,26-7 0,13-1 0,20-1 0,13-7 0,5 0 0,6 1 0,4 1 0,4-4 0,1 1 0,1 1 0,-5 2 0,-1 3 0,0 0 0,1 2 0,-5 1 0,1 0 0,-5 1 0,2-1 0,-5 0 0,3 1 0,-3-1 0,-4 0 0,3 0 0,-2 0 0,4-6 0,-3-1 0,4 1 0,-3 1 0,-2 1 0,-3-4 0,-4 1 0,-1 0 0,-2 2 0,-1 2 0,-12 7 0,-18-4 0,0 0 0,1 1 0,-1-1 0,1 0 0,-1 0 0,0 1 0,1-1 0,-1 0 0,0 1 0,0-1 0,1 0 0,-1 1 0,0-1 0,0 1 0,1-1 0,-1 0 0,0 1 0,0-1 0,0 1 0,0-1 0,0 1 0,0-1 0,0 1 0,0-1 0,0 1 0,0-1 0,0 1 0,-1 17 0,-10 0 0,-7 3 0,-7 2 0,4 4 0,-4-5 0,0 1 0,5 1 0,-2 1 0,5 2 0,-1 1 0,9 2 0,10-28 0,-1 1 0,1 0 0,-1-1 0,0 1 0,1 0 0,-1-1 0,1 1 0,0-1 0,0 1 0,1 0 0,-3-2 0,2 1 0,0 0 0,0 0 0,0 0 0,0 0 0,0-1 0,1 1 0,-1 0 0,2 1 0,16 8 0,6-5 0,8-4 0,4-8 0,0-2 0,0-6 0,-2 1 0,-2-4 0,0-3 0,-2 2 0,-1-3 0,-6-1 0,-6-3 0,-19 26 0,1-2 0,1 1 0,-1-1 0,0 0 0,0 1 0,1-1 0,-1 0 0,0 0 0,0 1 0,0-1 0,0 0 0,0 0 0,0 0 0,0 1 0,0-1 0,0 0 0,0 0 0,-1 1 0,1-1 0,0 0 0,0 0 0,0 0 0,-1 1 0,1-1 0,-1 0 0,1 1 0,-1-1 0,1 0 0,-1 1 0,1-1 0,-1 1 0,0-1 0,1 1 0,-1-1 0,0 1 0,0 0 0,1-1 0,-1 1 0,0 0 0,0-1 0,-15 2 0,-6 10 0,-3 2 0,-4 5 0,0 5 0,-2-4 0,6 3 0,0 2 0,0-5 0,6 2 0,4 2 0,0-5 0,3 3 0,3 1 0,11-22 0,-3 1 0,1 1 0,0-1 0,1 0 0,-1 0 0,0 1 0,0-1 0,1 0 0,-1 0 0,0 0 0,1 1 0,-1-1 0,1 0 0,0 1 0,-2-3 0,2 2 0,-1 0 0,0-1 0,1 1 0,-1 0 0,1-1 0,-1 1 0,1-1 0,0 1 0,-1-1 0,1 1 0,0-1 0,-1 1 0,1-1 0,0 0 0,-1 1 0,1-1 0,16-3 0,6-9 0,3-15 0,-4-5 0,3-10 0,-6-7 0,1-6 0,-4-3 0,-5-2 0,-3-2 0,-4 0 0,4 6 0,-8 1 0,0 6 0,-2 5 0,0 5 0,0 5 0,-6 8 0,1 2 0,6 24 0,0-1 0,0 0 0,0 0 0,1 0 0,-1 0 0,0 0 0,0 0 0,0 0 0,0 0 0,0 1 0,0-1 0,-1 0 0,-16-5 0,-4 11 0,-4 9 0,-3 13 0,-1 5 0,-1 10 0,0 0 0,0 6 0,0 4 0,6-3 0,7 2 0,0-3 0,5-5 0,4 2 0,3-3 0,9-3 0,2-3 0,2-3 0,4-1 0,0-1 0,4-7 0,-13-24 0,0 2 0,0-1 0,0 0 0,-1 0 0,1 0 0,0 0 0,0 0 0,0 0 0,0 0 0,0-1 0,2 1 0,25 4 0,4-11 0,-31 4 0,1 0 0,1 0 0,-1 0 0,0 0 0,0 0 0,0-1 0,0 1 0,0-2 0,24-24 0,-23 20 0,1 0 0,-1 0 0,0 0 0,0-4 0,17-47 0,1-8 0,-5-8 0,-3-6 0,1-5 0,-4-4 0,-2-1 0,-9 5 0,-3 6 0,-2 6 0,0 12 0,-4 4 0,0 8 0,-5 8 0,1 4 0,-3 11 0,-4 3 0,-3 7 0,20 16 0,1 0 0,-1 0 0,0 0 0,0 1 0,0-1 0,1 1 0,-1-1 0,-2 1 0,2 0 0,0 0 0,0 1 0,-1-1 0,1 1 0,0 0 0,0 0 0,-3 1 0,-24 7 0,0 7 0,5 5 0,0 5 0,7 8 0,-2 3 0,6 0 0,3-1 0,4-1 0,3-1 0,8-2 0,2-1 0,1-1 0,5-6 0,-1 0 0,4-6 0,4-5 0,4-5 0,3-4 0,-4-8 0,2-3 0,-5-6 0,-6-11 0,2-6 0,-4-2 0,-3-8 0,-8-7 0,-3 1 0,-8-4 0,0-3 0,-5 4 0,-4 3 0,-4 0 0,-3 3 0,-8 3 0,-1 9 0,-1 4 0,-5 7 0,1 1 0,1 5 0,3 4 0,2 3 0,-3 4 0,0 2 0,1 7 0,2 1 0,8 6 0,1-1 0,7 4 0,5 10 0,6 4 0,4 3 0,9 1 0,8-6 0,0-2 0,12-5 0,3-1 0,4-6 0,1-3 0,-1-4 0,1-4 0,-1-1 0,0-2 0,-1-7 0,-1 1 0,1-7 0,-7-5 0,-7-5 0,-5-3 0,-5-2 0,-5-9 0,-1 0 0,-8 0 0,-6 0 0,-7 3 0,-4 0 0,-10 3 0,-2 0 0,-2 0 0,-4 1 0,0 7 0,-4-1 0,3 6 0,2-1 0,3 5 0,2 3 0,3-1 0,2 2 0,1 2 0,0 8 0,30 2 0,-1-2 0,-1 1 0,1 0 0,0-1 0,-1 1 0,1 0 0,0 0 0,0-1 0,0 1 0,0 0 0,0 0 0,-1 0 0,2 0 0,-1 1 0,-1 0 0,2-3 0,-1 2 0,1 0 0,-1 0 0,1 0 0,-1 0 0,1 0 0,-1 0 0,1 1 0,0-1 0,-1 0 0,1 0 0,0 0 0,0 1 0,0-1 0,0 1 0,0 0 0,0 0 0,1 0 0,-1 1 0,1-1 0,0 0 0,0 0 0,-1 0 0,1 0 0,1 2 0,15 16 0,8 2 0,4 2 0,9-4 0,1 1 0,0-5 0,-2 3 0,-1-5 0,-3-3 0,5-4 0,-1-3 0,-6-8 0,-29 2 0,0 1 0,0 0 0,0 0 0,0 0 0,0 0 0,0-1 0,-1 1 0,1-1 0,0 1 0,-1-1 0,2-1 0,-3 1 0,2-1 0,-1 1 0,0 0 0,0-1 0,0 0 0,0 1 0,-1-1 0,1 1 0,-1-1 0,0 0 0,1 0 0,1-33 0,-10-4 0,-9 1 0,-5 2 0,-11 1 0,-4-3 0,0 0 0,-6 2 0,1 2 0,-4 1 0,2 8 0,2 2 0,4-1 0,-3 6 0,2-1 0,2-1 0,1 3 0,3 5 0,1-3 0,1 4 0,30 14 0,-1-2 0,0-1 0,0 1 0,0 0 0,0 0 0,0 0 0,0 1 0,0-1 0,0 0 0,0 1 0,-1 0 0,3-1 0,-1 0 0,0 0 0,0 1 0,0-1 0,1 1 0,-1-1 0,0 1 0,1-1 0,-1 1 0,0 0 0,1-1 0,-1 1 0,1 0 0,-1 0 0,1-1 0,-1 1 0,1 0 0,-1 0 0,1 0 0,0 0 0,-1 1 0,1-1 0,0 1 0,0-1 0,0 1 0,0 0 0,0-1 0,0 1 0,0-1 0,0 1 0,1-1 0,-1 1 0,1-1 0,11 21 0,9 2 0,5-4 0,-22-19 0,0 1 0,0-1 0,0 1 0,0-1 0,0 0 0,3 0 0,-9-2 0,2 2 0,1-1 0,0 0 0,0 0 0,-1 0 0,1 0 0,0-1 0,0 1 0,-1 0 0,1 0 0,0 0 0,-1 0 0,1-1 0,0 1 0,-1 0 0,1-1 0,0 1 0,-1-1 0,1 1 0,-1-1 0,1 1 0,0-1 0,-1 1 0,1-1 0,-1 1 0,0 0 0,1-1 0,-1 0 0,1 0 0,-1 0 0,0 0 0,1 0 0,-1 0 0,0 0 0,0 0 0,0-1 0,0 1 0,0 0 0,0 0 0,0 0 0,0 0 0,0 0 0,-1 0 0,1 0 0,-11-26 0,-9-4 0,-6-3 0,-5 0 0,-7 0 0,-2 7 0,2 1 0,0 2 0,3-2 0,2 5 0,1 0 0,0-2 0,2 5 0,0 4 0,0 10 0,29 4 0,-2 1 0,1-1 0,-1 0 0,1 1 0,-1 0 0,1-1 0,0 1 0,-1 0 0,0 1 0,1-1 0,1 0 0,-1 0 0,0 0 0,0 1 0,1-1 0,-1 1 0,0-1 0,1 1 0,0 0 0,-1 0 0,-9 20 0,10 6 0,4 2 0,9 2 0,6 0 0,6 0 0,9 0 0,3-1 0,1 0 0,6-7 0,-2 1 0,-1-1 0,-3-5 0,-2 1 0,-2-4 0,-1 1 0,-2-3 0,0 2 0,0-3 0,-31-11 0,2-1 0,0 0 0,1-1 0,-1 1 0,0 1 0,0-1 0,0 0 0,0 0 0,0 0 0,0 0 0,-1 1 0,2 0 0,-2-2 0,0 1 0,1 0 0,-1-1 0,0 1 0,0-1 0,0 1 0,0-1 0,0 1 0,0 0 0,0-1 0,0 1 0,0-1 0,0 1 0,0 0 0,0-1 0,0 1 0,0-1 0,0 1 0,-1-1 0,1 1 0,0-1 0,0 1 0,-1 0 0,-12 15 0,-9-2 0,-1 2 0,-2 4 0,5 3 0,4 3 0,6 8 0,9-4 0,10 0 0,3 0 0,6-1 0,10 1 0,4-7 0,2 1 0,1-6 0,5 0 0,0-4 0,-2 3 0,5-4 0,-3 3 0,-1-3 0,-2-2 0,-3 1 0,-7 5 0,-9 4 0,-6 9 0,-11-26 0,-1 1 0,0-1 0,1 1 0,-1 0 0,-1 0 0,1 0 0,-4 31 0,-2-1 0,-6-1 0,1 0 0,1-2 0,2-1 0,3 0 0,2-1 0,8 0 0,1 0 0,6 1 0,6-7 0,5 0 0,3 0 0,3-5 0,7-5 0,2-5 0,-1-3 0,-1-4 0,-1 5 0,-2-2 0,-1 0 0,-1-1 0,-1-1 0,0 5 0,-6 5 0,-23-12 0,0 0 0,0 1 0,0-1 0,0 0 0,0 1 0,0-1 0,0 1 0,0-1 0,0 1 0,0-1 0,-1 1 0,1 0 0,4 21 0,-10 5 0,-4 1 0,-6 2 0,1 0 0,-5 7 0,3-7 0</inkml:trace>
  <inkml:trace contextRef="#ctx1" brushRef="#br6" timeOffset="15825.462">2883 2219,'0'0,"-11"5,-9 8,-5-1,-3 5,-3-1,-1 2,0 3,0 3,0-4,1 2,0 2,1 1,0 2,5 2,8 0,5 7,11-5,10-1,-6-27,-1-1,0 1,0 0,1-1,-1 1,1-1,-1 0,3 2,26 12,9-5,2-11,0-4,4-2,-3-6,-2-5,-3 1,-3-4,-3-2,-1-3,-6-2,-8-2,-6-1,-11-1,-9 1,-9-1,13 28,1-2,0 1,-1 1,1-1,-5-2,-25-12,-4 6,-5 6,1 3,-5 8,3 1,-3 8,2-2,4 5,3-2,3 3,2 2,2 4,7 2,6 2,7 2,11 0,0-28,1 1,0-1,-1 1,1 0,1 0,-1-1,0 1,2 1,15 20,12-5,5-5,2-6,1-3,3-3,6-2,-2-7,4 0,-3-7,-3 2,-5-5,-2-3,-3-4,-2-2,-7-3,-6 0,-7-2,-5-6,-10 0,-2 0,-7 1,-12 2,-4 1,-11 1,-6 8,-7 0,-4 6,-9 5,-1 5,-2 4,-4 3,2 1,1 6,2 2,3-1,8 5,7-2,2-1,5-3,10 5,4-3,30-7,-1 0,-1-1,0 1,1-1,-1 1,0-1,1 1,-1-1,1 1,-1-1,1 1,-1 0,1-1,-1 1,1 0,-1-1,1 1,0 0,0 0,-1 0,1-1,0 0,0 1,0-1,0 1,0 0,0-1,0 1,0-1,0 1,0-1,1 1,-1-1,0 1,0-1,1 1,-1-1,0 1,1-1,-1 1,0-1,1 1,-1-1,1 0,-1 1,2-2,0 2,0 0,0-1,0 1,0-1,0 1,0-1,0 0,0 0,1 0,28 1,11-9,2-6,5-1,-2-5,-2-2,1 2,-4-1,-8-2,-4 3,-8 0,-22 18,2 0,-1 0,0 0,0 1,-1-1,1 0,0 0,-1 0,1 0,0-2,-2 4,1-1,-1 0,1-1,0 1,0 0,-1 0,1 0,0 0,-1 0,1 0,-1 0,0 0,1 0,-1 0,0 0,1 0,-1 1,0-1,-1 1,0-2,0 1,0 0,0 0,0 1,0-1,0 0,-1 1,1-1,0 1,-2 0,-30-4,-11 5,-7 1,1 1,-2 5,3 1,6-2,3-1,5 4,3-1,-4-2,7 5,1-2,29-7,-2-2,0 0,0 1,1-1,-1 1,1-1,-1 1,1 0,0-1,0 1,0 0,0-2,1 2,-1-1,1 0,-1 0,1 0,0 1,-1-1,1 0,0 1,0-1,0 0,0 1,0-1,0 1,0 0,1 1,-1-1,1 0,0 0,0 0,0 0,0 0,0 0,1 1,16 15,8-3,3-6,3-3,0-3,7-2,0-1,-1-1,-2-6,-2 1,-1-1,-1-4,-7-5,-1 1,-1-16,-4 3</inkml:trace>
  <inkml:trace contextRef="#ctx0" brushRef="#br7" timeOffset="19013.441">524 1190 16384,'0'0'0,"15"0"0,13-6 0,3 0 0,-33 4 0,4 1 0,-1 0 0,1 0 0,-1 0 0,1 0 0,-1 0 0,0-1 0,1 1 0,-1 0 0,0-1 0,0 1 0,0-1 0,0 1 0,0 1 0,-1-1 0,1 0 0,-1 0 0,1 0 0,-1 0 0,0 0 0,1 0 0,-1-1 0,0 1 0,0 0 0,0 0 0,0 0 0,0 0 0,0 0 0,0-1 0,0 1 0,0 0 0,0 0 0,-1 0 0,1 0 0,0-1 0,-1 1 0,0 0 0,1 0 0,-1 0 0,0 0 0,1 0 0,-1 0 0,0 0 0,-1-1 0,-23-11 0,-6 5 0,-6 2 0,-6-2 0,0 0 0,-4 8 0,2 2 0,3 2 0,3-1 0,42-2 0,-4-1 0,0 0 0,0 0 0,1 0 0,-1 1 0,0-1 0,0 0 0,1 0 0,-1 1 0,0-1 0,1 0 0,-1 1 0,0-1 0,1 1 0,-1-1 0,0 1 0,1-1 0,-1 1 0,1 0 0,-1-1 0,1 1 0,-1-2 0,1 1 0,0 0 0,0 0 0,0 0 0,0 0 0,0 1 0,0-1 0,0 0 0,0 0 0,0 0 0,0 0 0,0 0 0,0 1 0,0-1 0,0 0 0,0 0 0,0 0 0,0 0 0,0 0 0,0 1 0,0-1 0,0 0 0,0 0 0,0 0 0,1 0 0,-1 0 0,0 0 0,0 0 0,0 1 0,0-1 0,0 0 0,0 0 0,0 0 0,1 0 0,-1 0 0,0 0 0,0 0 0,0 0 0,0 0 0,0 0 0,1 0 0,-1 0 0,0 0 0,0 0 0,0 0 0,0 0 0,0 0 0,0 0 0,1 0 0,-1 0 0,0 0 0,0 0 0,0 0 0,0 0 0,0 0 0,1 0 0,-1 0 0,0 0 0,24 1 0,9-1 0,12-1 0,0-1 0,-24-5 0,-22 8 0,1-1 0,1 0 0,-1 0 0,0-1 0,0 1 0,0 0 0,0 0 0,1 0 0,-1 0 0,0 0 0,0 0 0,0-1 0,0 1 0,0 0 0,0 0 0,0 0 0,0 0 0,1 0 0,-1-1 0,0 1 0,0 0 0,0 0 0,0 0 0,0 0 0,0-1 0,0 1 0,0 0 0,0 0 0,0 0 0,0-1 0,0 1 0,0 0 0,0 0 0,0 0 0,0 0 0,0-1 0,0 1 0,-1 0 0,1 0 0,0 0 0,0 0 0,0 0 0,0-1 0,0 1 0,0 0 0,0 0 0,-1 0 0,1 0 0,0 0 0,0 0 0,0-1 0,0 1 0,0 0 0,-1 0 0,1 0 0,0 0 0,0 0 0,0 0 0,0 0 0,-1 0 0,1 0 0,-17-7 0,-18 1 0,-11 2 0,-3 2 0,1 1 0,-2 0 0,34 1 0,13-2-1,7-1 2,13-3-1,16 0 0,6 2 0,-22 0 0,-15 3-1,-6 0 2,-13 0-1,-10 0 0,-7 1 0,37 1 0,-4-1 0,0 0 0,0 0 0,0 0 0,0 1 0,0-1 0,0 0 0,0 1 0,0-1 0,0 0 0,0 1 0,0-1 0,1 1 0,-2 0 0,3-1 0,-1 0 0,0 0 0,0 1 0,0-1 0,0 0 0,0 1 0,0-1 0,0 0 0,0 0 0,0 1 0,0-1 0,0 0 0,0 0 0,1 1 0,-1-1 0,0 0 0,0 0 0,0 0 0,0 1 0,1-1 0,-1 0 0,0 0 0,0 0 0,0 0 0,1 1 0,-1-1 0,0 0 0,0 0 0,1 0 0,-1 0 0,0 0 0,0 0 0,1 0 0,-1 0 0,0 0 0,1 0 0,-1 0 0,0 0 0,21 7 0,14-2 0,6-1 0,2-2 0,-32-1 0,-16 0 0,-21-1 0,-9 6 0,-5 0 0,-1 0 0,2 5 0,3-1 0,1 4 0,2-1 0,8 3 0,24-14 0,0-1 0,-1 1 0,1-1 0,0 1 0,0-1 0,0 1 0,0 0 0,0-1 0,0 1 0,0 0 0,0 0 0,2-2 0,-1 1 0,0 0 0,0 0 0,0 0 0,0 0 0,0 0 0,0-1 0,1 1 0,-1 0 0,0 0 0,0 0 0,1 0 0,-1 0 0,0-1 0,1 1 0,-1 0 0,1 0 0,-1-1 0,1 1 0,0 1 0,0-1 0,0 0 0,1 1 0,0 0 0,-1-1 0,1 0 0,0 1 0,0-1 0,0 0 0,1 1 0,1-2 0,1 1 0,-1 0 0,0-1 0,0 1 0,0-1 0,4 0 0,31 0 0,7-3 0,0 0 0,-2-7 0,-4 0 0,-2 2 0,-4 1 0,-2 3 0,5-4 0,-1 0 0,-37 7 0,3 0 0,0 0 0,0 0 0,0 0 0,0 0 0,0 0 0,0 0 0,-1 0 0,1-1 0,0 1 0,-2 0 0,1 0 0,-1 1 0,1-1 0,-1 0 0,0 0 0,1 1 0,-1-1 0,0 0 0,1 0 0,-1 1 0,0-1 0,0 0 0,0 0 0,0 0 0,0 0 0,0 1 0,0-1 0,0 0 0,0 0 0,0 0 0,0 0 0,0 1 0,-1-1 0,1-1 0,-1 1 0,1 0 0,-1-1 0,0 1 0,1 0 0,-1 0 0,0 0 0,0 0 0,0 0 0,0 0 0,0-1 0,-25-11 0,-7 3 0,-10 10 0,-1 3 0,0 1 0,4 1 0,2 6 0,39-11 0,-2 1 0,-1 0 0,1 0 0,-1 0 0,1-1 0,0 1 0,-1 0 0,1 1 0,0-1 0,0 0 0,-1 0 0,1 0 0,0 2 0,1-3 0,0 0 0,0 1 0,0-1 0,-1 1 0,1-1 0,0 1 0,0-1 0,0 1 0,0-1 0,0 1 0,0-1 0,0 1 0,0-1 0,0 1 0,0-1 0,1 1 0,-1-1 0,0 1 0,0 0 0,0-1 0,1 0 0,-1 1 0,0-1 0,0 1 0,1-1 0,-1 1 0,1-1 0,-1 0 0,0 1 0,1-1 0,-1 1 0,2 1 0,-1-1 0,1 1 0,0-1 0,0 0 0,0 0 0,-1 0 0,1 0 0,2 1 0,24 7 0,12-9 0,2-3 0,0-1 0,4 0 0,-3-6 0,-2 0 0,-3 2 0,-3-4 0,-2 1 0,-2 2 0,-1-3 0,-34 13 0,5-1 0,-1-1 0,0 1 0,1 0 0,-1 0 0,0 0 0,0 0 0,1 0 0,-1-1 0,0 1 0,0 0 0,0 0 0,1 0 0,-1-1 0,0 1 0,0 0 0,0 0 0,1 0 0,-1-1 0,0 1 0,0 0 0,0-1 0,0 1 0,0 0 0,0 0 0,0-1 0,0 1 0,0 0 0,0-1 0,0 1 0,0 0 0,0 0 0,0-1 0,0 1 0,0 0 0,0-1 0,0 1 0,0 0 0,0 0 0,0-1 0,0 1 0,0 0 0,-1 0 0,1-1 0,0 1 0,1-1 0,-2 1 0,0-1 0,0 0 0,0 0 0,0 1 0,0-1 0,0 1 0,0-1 0,0 1 0,0-1 0,0 1 0,0-1 0,0 1 0,-1 0 0,-23 0 0,-8 2 0,-3 2 0,0 0 0,1 6 0,1-1 0,1-1 0,1 4 0,1-1 0,6 3 0,27-13 0,-3 0 0,0 0 0,1-1 0,-1 1 0,0 0 0,1 0 0,-1 0 0,1 0 0,-1 0 0,1 0 0,0 0 0,-1 0 0,1 0 0,0 0 0,0 0 0,0 0 0,-1 0 0,1 1 0,1-3 0,-1 1 0,1 1 0,-1 0 0,0-1 0,1 1 0,-1 0 0,1-1 0,-1 1 0,0 0 0,1-1 0,-1 1 0,1-1 0,0 1 0,-1-1 0,1 1 0,-1-1 0,1 0 0,0 1 0,-1-1 0,1 0 0,0 1 0,-1-1 0,2 0 0,28 7 0,8-3 0,4-9 0,-1-2 0,-1-6 0,-10-5 0,-29 16 0,1 0 0,0 1 0,0-1 0,0 0 0,-1 0 0,1-1 0,-1 1 0,0 0 0,0 0 0,1-1 0,-2 2 0,1 0 0,-1 0 0,0-1 0,1 1 0,-1 0 0,0-1 0,0 1 0,1 0 0,-1-1 0,0 1 0,-1-1 0,1 1 0,0 0 0,0-2 0,-2 2 0,2 0 0,-1-1 0,0 1 0,0 0 0,0 0 0,0 0 0,0-1 0,0 1 0,0 0 0,0 0 0,0 0 0,0 0 0,-1 1 0,0-2 0,-31-10 0,-6 5 0,-9 3 0,-6 2 0,3 8 0,9 7 0,42-14 0,-1 2 0,-1 0 0,0 0 0,0 0 0,1 0 0,-1 0 0,1 0 0,-1 0 0,1 1 0,-1-1 0,1 1 0,0-1 0,0-1 0,1 0 0,-1 0 0,1 1 0,0-1 0,0 0 0,-1 1 0,1-1 0,0 1 0,0-1 0,0 0 0,0 1 0,-1-1 0,1 0 0,0 1 0,0-1 0,0 1 0,0-1 0,0 1 0,0-1 0,0 0 0,0 1 0,0-1 0,0 1 0,1-1 0,-1 0 0,0 1 0,0-1 0,0 0 0,0 1 0,1-1 0,-1 1 0,0-1 0,0 0 0,0 1 0,1 0 0,0 0 0,0 0 0,0-1 0,-1 1 0,1 0 0,0-1 0,0 1 0,0 0 0,0-1 0,1 1 0,-1-1 0,1 1 0,21 11 0,13-1 0,4-3 0,6-2 0,0-8 0,-3-3 0,3-1 0,-3 1 0,-3 1 0,-3 1 0,3 2 0,-1 0 0,-2 0 0,-32 1 0,-15 7 0,-13-1 0,9 7 0,15-14 0,-2 2 0,1-1 0,-1 1 0,1 0 0,-1-1 0,1 1 0,0-1 0,-1 1 0,1 0 0,0-1 0,0 1 0,-1 0 0,1 0 0,0-1 0,0 1 0,0 0 0,0 0 0,0-1 0,0 1 0,0-1 0,1 1 0,-1 0 0,0-1 0,0 1 0,0-1 0,1 1 0,-1-1 0,0 1 0,1-1 0,-1 1 0,1-1 0,-1 1 0,1-1 0,-1 1 0,1-1 0,-1 0 0,1 1 0,15 0 0,14-2 0,-2-2 0</inkml:trace>
  <inkml:trace contextRef="#ctx0" brushRef="#br8" timeOffset="22490.817">2428 2762 16384,'0'0'0,"-5"-5"0,-8-8 0,-5-5 0,-5 0 0,1-3 0,-1 4 0,-1-2 0,-3 3 0,0-2 0,-8-2 0,-2 3 0,1 4 0,7-3 0,25 16 0,14 3 0,13 3 0,7-5 0,3-1 0,8-2 0,0 0 0,0 0 0,-4-6 0,-1 1 0,-2 0 0,-2-5 0,-2 2 0,-31 7 0,2 3 0,1-1 0,-1 0 0,0 0 0,0 0 0,0 0 0,0-1 0,0 1 0,0 0 0,-1 0 0,1-1 0,0 1 0,-1 0 0,1-1 0,0 0 0,-1 2 0,0-1 0,1 0 0,-1 0 0,0 0 0,0-1 0,0 1 0,0 0 0,0 0 0,0 0 0,0 0 0,0-1 0,0 1 0,-1 0 0,1 0 0,-1 0 0,1-1 0,-1 3 0,0-2 0,0 0 0,0 0 0,0 0 0,0 0 0,0 0 0,0 0 0,0 1 0,-1-1 0,1 0 0,0 1 0,0-1 0,-1 1 0,1-1 0,0 1 0,0 0 0,-34-6 0,-6 9 0,-2 4 0,2 6 0,7 6 0,10 5 0,24-20 0,-2-1 0,1-1 0,-1 1 0,1 1 0,0-1 0,1 0 0,-1 0 0,0 0 0,1 2 0,0-1 0,-1 0 0,2 1 0,-1-1 0,0 0 0,1 1 0,0-1 0,0 2 0,14 31 0,8-7 0,5-1 0,3-7 0,2-1 0,0-6 0,-1-4 0,0-5 0,0-2 0,5-3 0,6-1 0,0-1 0,-8-5 0,-2-1 0,-3-6 0,-2-5 0,-5-4 0,-7-4 0,-5-9 0,-6-1 0,-2-7 0,-3-6 0,-7-4 0,0-4 0,-7-8 0,1 3 0,-3 1 0,2 1 0,-4 0 0,4 6 0,-3 0 0,2 6 0,4 6 0,4 3 0,-4 5 0,3 2 0,1 1 0,-4 2 0,12 28-1,1 3 2,9 12-1,8 12 0,5 12 0,5 4 0,2 6 0,1-1 0,1 3 0,-1-3 0,5-4 0,-5-4 0,-2 2 0,-1-8 0,0-2 0,-6-1 0,0-8 0,0 0 0,2-6 0,1-10 0,-25-6 0,1 0 0,0-1 0,0 1 0,0 0 0,0 0 0,0-1 0,0 1 0,0-1 0,0 0 0,1 0 0,19-14 0,-4-7 0,-5-11 0,-5-4 0,-9-7 0,-3-11 0,-2-6 0,-6-3 0,-5-7 0,2 0 0,-5 1 0,-2 2 0,-3 9 0,-2 1 0,-2 8 0,-1 7 0,0 4 0,-1 5 0,0 9 0,1 7 0,-1 7 0,-5 6 0,-1 9 0,0 8 0,2 2 0,1 5 0,2 3 0,6 10 0,2 2 0,6 2 0,5 5 0,5 0 0,10-2 0,3 5 0,7-3 0,0-2 0,5-2 0,4-3 0,3-1 0,3-2 0,2-7 0,1 0 0,1-7 0,-26-16 0,0 1 0,1-1 0,-1 0 0,0 0 0,0 0 0,1-1 0,-1 0 0,0 0 0,1-1 0,-1 1 0,1-1 0,4-2 0,27-11 0,-7-8 0,-2-5 0,-8-10 0,-6-1 0,-13 30 0,0 1 0,0-1 0,-1 1 0,0-7 0,-2-30 0,-9 2 0,-6 4 0,-6 2 0,-4 2 0,-3 2 0,-7 2 0,-1 5 0,-6 8 0,2 0 0,-5 10 0,2 5 0,-3 2 0,3 2 0,4 7 0,3 0 0,3 5 0,2 5 0,2-3 0,7 4 0,7 3 0,6 2 0,4 2 0,11 2 0,2 1 0,7 0 0,6-5 0,10-1 0,4-5 0,3 0 0,0-5 0,5-3 0,-1-4 0,-2-3 0,-1-9 0,3-1 0,-1-6 0,-1-6 0,-9-5 0,-1-4 0,-8-2 0,-6-1 0,-5-1 0,-11-6 0,-3-1 0,-8 1 0,-5 1 0,-6 8 0,-9 1 0,-3 8 0,0-1 0,-1 6 0,-4 3 0,1 5 0,2 2 0,1 3 0,3 7 0,1 1 0,2 6 0,0 5 0,7 5 0,7 3 0,5 9 0,6 2 0,9 0 0,3-1 0,7-1 0,6-2 0,-15-29 0,0 0 0,0 1 0,0-2 0,1 1 0,3 2 0,25 19 0,3-1 0,0 2 0,5-6 0,-1-5 0,-2-5 0,-1-4 0,3-3 0,-1-2 0,-7-8 0,-3-6 0,-7-6 0,-7-6 0,-6-3 0,-5-2 0,-8-7 0,-9-1 0,-6-5 0,-6 0 0,-4-4 0,-7 3 0,-2 2 0,-6 4 0,1 3 0,-4 8 0,-4 2 0,3 7 0,3 0 0,5 4 0,3 4 0,-2 3 0,1 4 0,8 7 0,27-3 0,1 0 0,-1 0 0,1 0 0,0 0 0,-1 0 0,1 1 0,0-1 0,0 1 0,0 0 0,2-2 0,-1 1 0,0 0 0,0 0 0,0 0 0,1 1 0,-1-1 0,0 0 0,1 0 0,-1 0 0,1 1 0,-1-1 0,1 0 0,0 1 0,0-1 0,-1 0 0,1 1 0,0 1 0,0-1 0,0 0 0,1 0 0,-1 1 0,0-1 0,1 0 0,-1 0 0,1 0 0,0 1 0,14 19 0,8-4 0,11-5 0,3-5 0,2-10 0,-1-2 0,-2-8 0,-8-6 0,-2 1 0,-6-4 0,-1-2 0,-4-3 0,-5-1 0,-10 3 0,0 23 0,0 0 0,-1-1 0,1 1 0,-1-1 0,1 1 0,-1-1 0,0 1 0,0 0 0,0-1 0,1 1 0,-1 0 0,-1-1 0,-9-10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57.370"/>
    </inkml:context>
    <inkml:brush xml:id="br0">
      <inkml:brushProperty name="width" value="0.2" units="cm"/>
      <inkml:brushProperty name="height" value="0.2" units="cm"/>
      <inkml:brushProperty name="color" value="#33CCFF"/>
      <inkml:brushProperty name="ignorePressure" value="1"/>
    </inkml:brush>
  </inkml:definitions>
  <inkml:trace contextRef="#ctx0" brushRef="#br0">36 1,'0'5,"-5"7,-2 6,-5 1,0-4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59.572"/>
    </inkml:context>
    <inkml:brush xml:id="br0">
      <inkml:brushProperty name="width" value="0.2" units="cm"/>
      <inkml:brushProperty name="height" value="0.2" units="cm"/>
      <inkml:brushProperty name="color" value="#33CCFF"/>
      <inkml:brushProperty name="ignorePressure" value="1"/>
    </inkml:brush>
  </inkml:definitions>
  <inkml:trace contextRef="#ctx0" brushRef="#br0">887 1076,'0'4,"-1"-1,0 1,0 0,-1 0,1-1,-1 1,0-1,0 1,0-1,0 0,-3 3,-5 8,-10 21,1 1,-5 15,18-35,0 1,1-1,1 1,1 0,0 0,0 17,2-7,1-1,2 1,2 13,-2-27,1 1,1-1,0 1,0-1,2-1,-1 1,6 7,9 12,1-1,2-1,1 0,2-2,0-1,2-1,23 16,-7-9,2-2,1-3,1-1,2-3,1-1,-9-8,2-2,-1-1,1-3,30 3,-55-10,-1-1,0-1,1-1,-1 0,0-1,1-1,9-3,24-9,47-19,-80 26,0-1,0-1,-1 0,-1-1,12-10,20-19,7-11,-20 18,-22 19,-1 0,0 0,-1-1,-1-1,-1 0,0 0,-1-1,-1 0,0-1,-1 0,-1 0,-1 0,-1-1,0 0,-1 0,-1 0,-1 0,-1 0,-1 0,-1-5,-3-22,-2 1,-2 0,-2 1,-2 0,-2 0,-2 2,-1 0,-9-11,12 27,0 1,-2 1,-1 0,-1 1,-1 1,-1 0,-1 2,-1 1,-1 0,0 2,-1 1,-1 1,-6-2,-9-2,-1 2,-1 1,0 3,-1 1,0 3,-1 1,0 3,0 1,0 2,-1 2,-44 7,65-4,0 1,1 2,-1 0,1 2,1 0,-1 2,2 0,-1 2,1 0,1 2,0 0,1 1,1 2,0 0,2 0,-13 17,11-8,1 0,2 1,1 1,1 1,1 0,2 0,1 1,1 1,2 0,-2 20,6-25,1 0,1 0,2 1,1-1,0 0,2 0,1 0,2-1,7 22,4 3,3-1,1-1,3-1,12 16,-15-29,3 0,0-2,2-1,1-2,2 0,1-2,1-1,19 11,-11-11,1-2,1-1,1-3,1-1,0-2,2-3,12 2,-33-10,1-2,1-1,-1-1,0-1,1-1,-1-1,0-2,1 0,-1-2,-1-1,1-1,-1-1,0-1,8-6,15-7,0-2,-2-2,-1-2,-2-2,17-15,-30 19,-2 0,0-2,-2-1,-1-1,-2-1,-1-1,13-25,-15 20,-2 0,-1-2,-2 0,-2-1,-2-1,-1 0,-2 0,-2-1,-1 0,-3 0,-1 0,-3 0,-1 0,-2 0,-1 1,-3 0,-3-9,1 16,-2 0,-1 1,-2 0,0 1,-3 1,0 1,-2 0,-1 2,-2 0,0 2,-29-24,19 22,-1 1,-2 2,-1 2,0 1,-2 2,-1 1,0 2,-1 3,-24-6,-5 1,-2 4,0 2,-44-1,88 13,1 0,-1 2,0 1,1 1,-1 1,1 2,0 1,1 1,0 1,-22 12,14-3,2 2,1 1,0 2,2 1,0 1,2 2,-1 3,-12 15,3 2,2 1,2 2,-5 13,8-8,2 2,4 0,1 2,3 1,3 1,3 0,-2 21,10-32,1 1,3 0,2 0,2 0,2 0,3-1,1 1,3-1,7 14,1-4,2-1,4-1,12 19,-19-45,1 0,2-2,1-1,1 0,2-1,13 11,-3-7,0-2,2-2,1-2,1 0,1-3,1-1,35 12,-44-22,0-1,1-2,0-1,1-2,0-1,0-1,0-2,0-1,0-2,1-1,0-2,2-2,0-2,-1-2,0-1,-1-2,0-1,-1-2,0-1,16-13,15-13,-1-3,-3-3,30-33,-32 26,-3-3,-2-2,20-34,-42 51,-3-1,-2-2,-1 0,-3-2,11-38,-4-4</inkml:trace>
  <inkml:trace contextRef="#ctx0" brushRef="#br0" timeOffset="2562.361">2610 925,'-20'-41,"-1"1,-3 0,-1 2,-2 1,-1 2,-7-5,12 16,-1 1,-2 1,0 1,-1 1,-1 2,-1 1,0 1,-24-9,8 7,0 2,-2 2,0 3,0 1,-1 2,0 2,-21 2,30 3,0 3,0 0,1 3,-1 1,1 2,1 2,-1 1,2 2,-19 9,7 2,1 3,2 1,0 2,2 2,2 2,-32 33,2 7,4 3,3 3,-4 13,34-45,3 3,1 0,3 2,-20 56,32-65,2 0,1 1,3 0,1 1,2 0,2 31,3-24,2-1,3 0,2 0,3 0,1-1,3 0,2-1,6 11,-9-33,1-1,1 0,2-1,0-1,2 0,17 19,-19-27,0-1,2 0,0-2,0 0,1-1,1 0,0-2,1 0,8 2,0-2,1-1,0-1,0-2,1-1,0-2,0 0,0-2,0-2,1-1,-1-1,0-1,0-2,28-9,-1-2,0-2,-2-4,-1-1,-1-3,-1-2,-1-3,-1-1,5-9,3-6,-2-2,-2-3,-2-2,-3-3,-2-1,10-21,-31 39,-1-2,-3-1,-1 0,-2-2,-2 0,-2-1,-2-1,7-44,-15 57,-1-1,-3 1,0-1,-3 1,0-1,-3 1,0-1,-3 1,0 0,-3 1,0 0,-15-29,8 25,-3 1,0 1,-2 2,-2 0,-1 1,-2 1,0 1,-2 2,-1 1,-2 1,0 2,-2 1,0 2,-2 1,-23-10,4 8,0 2,-2 2,0 3,0 2,-1 3,-1 2,0 3,0 3,0 2,1 2,-1 4,0 1,1 4,1 1,-14 8,1 3,2 2,2 4,0 3,2 2,2 3,1 3,-31 28,51-35,2 2,2 1,2 2,1 2,1 1,3 2,1 0,3 2,1 1,-16 46,27-55,3 1,1 1,2-1,1 1,2 0,2 1,2-1,1 1,2-1,2 1,4 12,1-5,2-1,2 0,2-1,2-1,2 0,1-1,3-1,1-1,9 7,-6-10,2-2,2-1,1-1,1-1,2-2,2-2,13 8,-20-18,2 0,0-2,0-1,2-2,0-2,0 0,2-3,-1 0,25 1,-11-5,-1-3,1-1,0-3,-1-2,0-2,32-8,-15-2,-1-2,0-3,-2-3,34-19,-31 10,-2-3,-2-3,-1-2,-2-3,-2-3,21-24,-34 28,-3-1,-2-2,-2-2,-2-1,-2-2,-2-1,-3-1,-1-5,-9 16,-3-1,-1-1,-2-1,-3 1,-1-1,-2-1,-2 1,-2-1,-3 1,-1-1,-2 1,-4-13,2 23,-2-1,-1 1,-2 1,-1 0,-2 1,-1 0,-1 1,-2 1,-1 1,-2 0,0 2,-2 0,-1 2,-2 1,-14-11,10 13,0 2,-2 1,0 2,-1 1,0 1,-1 2,-1 2,-1 1,1 2,-2 1,1 2,-1 2,1 1,-1 2,0 2,0 1,0 2,1 1,-26 8,3 5,1 2,1 3,1 2,1 3,-46 30,43-18,1 1,2 4,2 1,2 3,1 3,8-3,1 2,3 2,2 1,2 2,3 1,-3 15,13-23,2 2,3 0,1 1,3 0,3 1,1 1,0 41,9-61,1 0,1 0,2 0,2 0,1 0,1-1,2 0,1-1,2 0,9 14,-5-11,2-2,2 0,1-1,2-2,0 0,3-1,0-2,1 0,7 2,-14-14,0 0,1-2,0 0,1-1,1-2,0 0,24 5,-15-6,0-3,0 0,1-2,-1-2,30-1,-11-4,-1-3,1-1,-1-3,-1-2,0-3,-1-1,44-22,-41 13,0-3,-2-2,-2-2,-1-2,18-18,-12 4,-1-2,-3-2,-1-3,5-13,-14 14,-3-2,-2-1,-3-2,-3-1,-2-2,7-30,-17 42,-3-2,-2 1,-2-2,-2 1,-3-1,-2 0,-2 0,-5-22,2 49,-1 0,-2-1,-1 2,0-1,-2 1,-1 0,-1 1,-1 0,-2 1,-4-6,0 4,-1 0,-1 2,-2 0,0 1,-1 2,-1 0,-1 1,-13-7,7 8,-1 1,0 1,-1 2,-1 1,0 1,0 2,-1 2,-1 1,1 2,-1 1,0 2,0 1,0 2,1 2,-26 4,8 5,0 2,1 3,0 1,2 3,0 2,2 2,0 3,2 1,-15 14,0 5,2 2,2 2,3 3,2 2,2 3,-12 23,30-38,3 0,2 2,2 1,2 2,-3 14,17-37,0 0,2 0,2 1,0 0,2 0,1 0,1 0,1 1,2-1,1 0,1 2,5 8,2 0,1 0,2-1,1-1,2 0,2-1,1-1,1-1,2-1,2 0,0-2,2-1,28 23,-27-31,1 0,1-2,1-1,0-1,1-2,1-1,0-2,1-1,0-1,1-2,31 3,-22-7,-1-1,1-2,0-2,0-2,-1-1,1-3,-1-2,-1-1,21-9,5-6,-1-3,-1-3,-2-2,-1-4,-2-2,-1-3,-3-2,-1-3,-3-2,-2-2,-2-3,-15 14,-2-2,-3-1,-1-1,-2-2,-2 0,-2-2,2-12,-10 20,-2 0,-2-1,-2 0,-2-1,-1 1,-2-1,-2 0,-2 0,-3-17,0 26,-2 0,-1 0,-1 1,-2 0,-1 0,-1 1,-2 1,-1 0,-15-22,14 28,-2 1,0 0,-2 1,0 1,-1 1,-1 1,-1 1,-1 1,0 1,-1 1,-8-3,3 4,-1 1,0 2,0 1,-1 1,-1 2,1 1,-1 1,-27 1,19 4,1 1,-1 2,1 2,0 2,0 2,1 1,-1 2,-17 9,1 2,1 2,1 3,1 2,2 3,-36 29,29-15,2 2,1 3,4 2,1 3,-9 18,33-39,1 0,3 2,1 1,2 0,-12 35,22-46,0 0,2 0,1 0,2 1,0 0,2 0,2 0,0 1,2 6,3-1,1 0,2 0,1-1,1 1,2-2,2 0,1 0,1-2,2 0,2 1,-4-8,1-1,2-1,0 0,1-2,1 0,0-1,2-2,0 0,1-1,1-2,0 0,20 7,-18-11,0 0,1-2,0-1,0-2,0 0,1-2,-1-1,1-1,0-2,0-1,-1-1,1-1,-1-2,0 0,0-2,11-6,14-6,-2-3,0-1,-2-3,-1-2,-1-2,-2-2,-1-2,-2-2,-1-1,-2-3,-2-1,-2-1,22-36,-20 18,-2-2,-3-1,-2-2,-4-1,-3-1,-2-1,-4 0,-2-2,-4 0,-3 0,-1-70,-7 105,-2 0,-1 0,-2 1,-1-1,-2 1,-2 0,-1 0,4 15,-1 2,-1-1,-1 1,0 1,-1 0,-1 0,-1 1,0 0,-1 1,0 1,-1 0,-1 1,-1 1,-4-2,-1 0,0 2,-1 1,0 1,-1 0,0 2,0 1,-23-4,14 6,0 1,-1 2,0 1,1 2,-1 1,-13 3,-10 6,1 1,0 3,1 3,1 2,0 2,2 3,-35 22,28-11,2 3,2 2,1 2,2 3,-35 41,45-40,2 1,3 2,1 1,3 2,3 1,-12 31,30-59,2 1,1 0,1 1,1 0,2 0,0 0,1 18,3-26,2 0,0 0,1-1,1 1,1-1,0 0,2 0,0 0,1-1,1 1,5 7,-1-4,2 0,1-1,0 0,2-1,0-1,1 0,1-2,0 0,2-1,0-1,1-1,6 2,0-1,1-1,1-2,0-1,1-1,0-2,0-1,15 0,1-2,-1-2,1-2,-1-2,1-2,-1-2,0-2,0-3,-1-1,-1-2,1-2,-2-2,13-8,-17 4,-1-2,-2-2,0 0,-2-3,0-1,-3-1,0-2,-2-1,-1-1,-2-2,-1 0,-2-3,12-23,-3-1,-2-1,-4-2,-2-1,-4-1,-2 0,-2-10,-7 33,-2 0,-3-1,-1 0,-2 0,-3 0,-1 0,-5-19,4 45,0 0,-1 0,-2 1,1 0,-2 0,-1 0,0 1,-1 0,-1 1,-1 0,-1 1,0 0,0 1,-2 0,0 2,-1-1,-10-6,4 7,1 0,-2 2,0 0,0 1,-1 2,0 0,-24-4,15 6,-1 2,-1 1,1 1,0 2,-22 3,1 4,-1 3,2 1,-1 4,2 1,0 3,1 2,-6 6,-7 7,1 2,3 3,1 3,2 2,-11 14,2 5,2 2,3 3,-50 73,73-87,3 3,3 1,-15 37,29-53,2 2,1 1,3 0,2 0,-2 24,10-48,2 0,0 0,1 1,1-1,1 0,1 0,1 0,1 0,1 0,0-1,2 0,7 14,-3-11,1-1,1 0,1-1,0-1,2 0,0-1,1-1,1-1,1 0,9 4,3 1,0-2,1-2,1 0,1-3,1-1,0-1,0-2,1-2,1-1,16 1,-7-5,-1-2,0-1,0-3,0-2,0-2,0-1,-1-3,14-6,-6-1,-1-2,-1-2,0-2,-2-3,-1-2,-1-2,-1-2,-2-2,-2-2,-1-1,-2-3,-1-1,-2-1,20-34,-18 17,-3-2,-3-1,-2-1,7-29,-21 47,-2-1,-2-1,-2 0,-2-1,-2 0,-1-41,-5 69,-1 0,0 1,-2-1,0 1,-2-1,0 1,-1 0,-1 1,0 0,-7-10,7 15,-1 1,0 0,0 1,-2 0,1 0,-1 1,-1 0,0 0,0 2,-1-1,0 1,0 1,-1 0,-10-3,6 3,1 2,-1 0,-1 1,1 0,0 2,-1 0,0 1,-9 1,3 1,-1 1,0 2,1 1,0 0,-19 8,-5 6,-1 2,2 2,1 2,1 2,-19 16,0 4,2 2,2 3,3 2,2 3,2 2,4 2,2 2,2 3,4 1,-20 47,44-80,3 1,0 0,3 2,1-1,1 1,-1 21,7-33,1 0,2 0,0 0,2 0,0 0,2 0,1 0,1-1,1 0,4 8,-3-10,2 0,0-1,2 0,0-1,1-1,1 0,1 0,7 4,-9-9,2-1,0-1,0 0,1-1,1-1,-1-1,2 0,-1-1,1-1,9 2,-4-2,1-2,0 0,0-2,0 0,0-2,0 0,23-4,-14-1,0-1,0-2,-1-1,0-1,16-9,4-4,-1-3,-1-2,-1-2,-2-2,-1-3,30-28,-34 23,-1-1,-2-3,-2 0,-1-3,-3-1,-2-1,11-26,-22 34,-1-1,-2-1,-2 0,-2-1,-1 0,-3-1,-1-1,-3 1,1-38,-6 62,-1 1,-1-1,0 0,-2 1,0 0,-1-1,-1 2,-5-13,6 21,0 0,0 0,-1 0,-1 0,1 1,-2 0,1 1,-1 0,0 0,-1 0,0 1,0 1,0-1,-1 1,-6-2,-3 0,1 2,-1 0,0 1,-1 1,1 1,-1 0,0 2,1 0,-1 1,0 1,0 1,1 1,-1 0,-11 5,-16 6,1 1,0 2,1 3,1 1,-15 12,1 2,2 2,1 3,2 3,2 1,-39 46,48-44,3 1,2 3,1 1,4 1,1 2,-11 31,31-62,2 1,1 1,1-1,0 1,2 1,1-1,1 9,2-16,1-1,1 1,1-1,0 1,1-1,1 0,1 0,0 0,1 0,1-1,1 0,2 4,1-1,1 0,1 0,0-2,2 0,0 0,1-2,0 1,1-2,1-1,0 0,1-1,0-1,1 0,0-2,1 0,0-2,0 0,0-1,1-1,0-2,0 0,0-1,1-1,19-2,0-3,1-2,-1-2,-1-2,0-1,0-3,-1-1,-1-2,0-2,-1-1,-2-2,0-1,1-4,10-9,-1-3,-2-2,-1-1,-3-2,-1-2,-3-2,-2-1,8-18,-22 33,-2-1,-2 0,-1-1,-2-1,-1 0,-2-1,-2 0,3-34,-9 49,-1-1,0 1,-2-1,-1 1,-1-1,-1 1,-1 0,-1 0,-1 1,-1 0,-1 0,-1 0,0 1,-2 1,-4-5,4 9,-1 0,-1 1,0 1,-1 0,-1 1,0 1,0 0,-1 1,-1 1,0 0,0 2,-1 0,0 1,0 1,-1 0,-4 1,-11-1,0 1,0 1,0 2,0 2,0 1,0 1,0 2,0 2,0 1,4 1,1 2,0 0,1 2,0 1,1 1,1 2,0 0,-3 5,-2 4,1 0,1 2,2 2,0 0,2 2,-3 7,-17 26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2:15.287"/>
    </inkml:context>
    <inkml:brush xml:id="br0">
      <inkml:brushProperty name="width" value="0.2" units="cm"/>
      <inkml:brushProperty name="height" value="0.2" units="cm"/>
      <inkml:brushProperty name="color" value="#33CCFF"/>
      <inkml:brushProperty name="ignorePressure" value="1"/>
    </inkml:brush>
  </inkml:definitions>
  <inkml:trace contextRef="#ctx0" brushRef="#br0">1487 535,'-10'-1,"0"0,-1-1,1 0,0 0,-2-2,1 1,0 0,-1 1,1 0,-1 0,-6 2,0 0,0 2,0 0,0 0,0 2,0 0,1 1,-1 1,1 1,-1 1,-15 9,1 1,1 1,0 2,-12 12,17-13,7-7,2 1,-1 1,2 0,0 1,1 0,1 2,-7 9,11-11,0 0,1 0,1 1,1 0,0 1,1 0,1 0,1 0,1 0,0 1,1-1,1 1,1 0,0-1,2 1,3 17,1-2,2 0,1-1,1 0,2-1,1 0,2-1,1 0,18 24,-2-13,1-2,2-1,1-2,3-1,39 28,-38-37,0-2,2-2,0-2,2-1,0-3,1-1,24 4,-38-13,0-1,1-2,-1-1,1-2,0-1,0-1,0-2,-1-1,1-1,-1-2,0-1,13-6,15-8,-2-3,-1-1,0-4,-3-1,44-35,-73 48,-1-1,-2-1,0-1,-1-1,4-6,10-17,-2-2,5-13,-26 41,0 0,-2-1,0 0,-1 0,-1-1,-1 0,-1 0,-1-1,0 1,-2-1,-1 0,0 0,-2 0,0 1,-2-1,-3-13,-3 4,-1 0,-1 1,-2 0,-1 1,-2 1,0 0,-2 2,-1-1,-1 2,-1 1,-14-12,-14-10,-2 1,-2 3,-2 2,-60-31,84 52,-2 2,-1 1,0 2,0 2,-2 0,1 3,-1 1,-2 1,16 4,-1 1,0 1,0 1,0 1,0 1,1 1,-1 1,1 1,0 1,0 1,0 1,1 1,-10 6,-7 7,2 1,0 2,2 1,1 2,1 1,1 2,2 1,1 1,2 1,1 2,-15 30,19-30,3 1,1 1,2 1,1 0,3 1,0 0,3 1,2 0,1 0,2 1,2-1,2 14,4-8,1-1,2 1,2-2,2 0,2 0,2-1,14 25,-16-40,1-1,1-1,1 0,2-2,1 0,0 0,2-2,1-1,1-1,0-1,19 11,-26-21,0-1,1-1,0-1,0 0,0-1,1-1,0-1,0-1,0 0,9-1,2-1,-1-1,0-1,0-2,0-1,-1-1,20-6,-9-2,-1-1,0-2,0-1,-2-2,0-2,-2-1,0-2,-1-1,-2-1,-1-2,8-10,-13 9,-1 0,-2-2,-1 0,-1-1,-2-1,-1-1,8-27,-16 38,-2 0,-1 0,-1 0,0-1,-2 0,-1 0,-1 0,-1 0,-1 0,-1 0,-1 1,-5-18,-4-1,-2 2,-1 0,-3 0,-1 2,-1 0,-3 1,-1 2,-1 0,-2 2,-1 0,-2 2,-1 1,-3 1,10 10,-1 1,-1 1,-1 1,0 1,-1 2,0 1,-1 1,-1 1,0 2,0 1,0 1,-21 0,17 3,0 2,1 1,-1 2,1 1,-1 2,1 1,0 2,1 1,0 1,1 2,-17 9,10-1,2 1,0 1,2 3,0 0,2 2,1 2,1 1,2 1,1 1,-10 16,15-15,1 1,1 0,2 2,1 0,3 1,0 1,3 0,1 0,1 1,3 0,0 5,5-7,1-1,1 0,3 0,0 0,3 0,0 0,3-1,1-1,1 1,3 0,5 10,3 0,1-2,2-1,2-1,2-1,1-2,6 3,-18-21,1-1,0-1,2-1,0-1,0-1,1 0,1-2,1-1,0-1,0-1,1-1,0-1,1-2,-1 0,9-1,6-2,-1-1,1-3,0-1,0-1,-1-3,1-1,16-7,-7-1,-2-2,0-1,-2-3,0-2,33-22,-18 5,-1-2,-2-2,-2-3,0-4,-22 16,-1 0,-3-3,0 0,-3-2,-1-1,11-26,-21 35,-2 0,-2 0,0-2,-3 1,0-1,3-34,-10 39,0 0,-2 0,-1 0,-1 0,-1 0,-2 1,-1 0,-6-18,-3 4,-1 0,-2 1,-2 1,-1 1,-2 1,-25-30,13 23,-2 2,-2 2,-1 1,-3 2,-9-4,26 22,-1 2,0 1,-1 1,-1 2,-1 0,1 2,-20-4,23 9,1 1,-1 2,-1 0,1 2,-1 0,1 2,-1 1,1 2,-13 2,-25 9,0 3,0 2,2 3,1 3,0 3,2 2,2 3,-31 24,48-29,2 1,2 2,0 2,3 1,0 2,3 1,0 2,3 0,1 2,3 1,1 1,2 0,1 2,-1 14,12-30,2 1,2-1,0 1,2 0,1-1,2 1,0 0,3 0,0-1,2 1,4 10,3 7,3-1,1-1,3-1,1-1,2 0,19 24,-21-36,2-1,0-1,3-1,0-1,1-1,15 9,-24-21,0-1,1-1,0-1,1-1,1-1,0 0,0-1,0-2,1 0,0-1,9 0,18-1,1-3,-1-1,1-3,-1-2,0-2,0-2,-1-2,0-2,-1-3,42-20,-12 1,-2-4,-2-3,-2-3,-2-3,-2-4,0-4,-21 14,-1-3,-2-1,-2-3,-2-1,-3-1,-2-3,-2 0,-2-2,18-52,-37 79,-1-1,-2 1,-1-2,-1 1,-2 0,-1-1,-1 0,-2-6,-2-2,-1 1,-2 0,-2 0,-2 1,-1 0,-7-14,3 13,-3 0,-1 1,-2 1,-1 0,-2 2,-1 1,-2 0,-1 2,-1 1,-2 2,-1 1,-1 1,-1 1,-1 2,-1 2,-2 1,1 1,-2 3,-1 1,0 1,0 3,-19-3,21 8,1 2,-1 1,-1 2,1 2,0 1,-25 6,-18 6,1 3,-42 17,35-7,3 4,0 4,2 3,2 4,2 3,2 4,-19 18,42-25,2 2,2 2,2 2,-21 31,34-35,2 0,2 2,3 1,1 2,-15 41,24-47,2 1,1 0,3 1,2 0,1 1,2 13,4-21,1-1,2 0,2 0,1 0,2 0,2-1,12 35,-1-22,1 0,3-1,3-1,1-1,2-2,2-1,1-1,3-2,1-1,2-2,2-2,1-2,1-2,17 8,-27-19,1-2,0-1,2-2,-1-1,2-2,0-2,0-1,0-1,1-3,0-1,1-2,-1-1,0-2,0-2,11-3,21-8,-1-2,-1-4,0-3,-2-2,0-4,-2-2,-2-3,0-3,-3-2,-1-3,37-36,-37 25,-3-2,-2-2,-2-3,-4-2,-1-2,-4-1,-3-3,-2-1,-4-2,14-45,-37 87,-1 0,-1-1,-2 0,0 0,-3-1,0 0,-2 1,-1-1,-2 0,0 0,-3 1,0-1,-2 1,-1 1,-2-1,0 1,-4-3,-6-6,-1 1,-2 1,-2 1,-1 0,-1 2,-2 2,-1 0,-2 2,-1 2,-1 0,-1 3,-1 1,-33-16,39 25,0 1,-1 2,0 1,0 1,-1 2,-29-3,18 5,-1 3,0 1,0 3,-38 6,8 5,0 3,2 3,0 3,1 4,-58 29,61-22,1 3,2 3,2 3,2 2,2 3,2 3,2 2,2 2,-2 7,20-17,1 2,2 0,2 2,3 2,1 0,3 2,2 0,3 2,1 0,3 1,3 0,-1 26,8-41,3 1,1 0,2-1,1 1,3-1,1 0,2 0,2-1,1 0,15 29,-11-33,1-1,1-1,3-1,0 0,2-2,1 0,1-2,2 0,1-2,1-1,17 10,-23-20,0-1,1-1,0-1,1-1,0-1,1-1,0-2,0 0,5-1,6-1,1-1,-1-2,1-2,-1-1,1-2,10-3,23-8,-1-3,-1-3,0-3,-2-3,-1-2,41-27,-30 13,-1-4,-3-3,-2-4,-3-2,-2-3,15-20,-34 27,-2-2,-3-1,-1-3,-4-1,-2-2,-2-1,-4-1,4-16,-23 52,-2-1,0 0,-2-1,-1 0,-1 1,-2-1,0-1,-2 0,-1 7,-1 0,-1 0,-1 1,-1-1,-1 1,0 0,-2 1,0 0,-2 0,-6-10,-5-4,-3 0,0 1,-2 1,-2 2,-1 0,-1 2,-1 2,-1 0,-2 3,0 0,-1 2,-5 0,-1 1,-1 2,-1 2,-1 2,0 2,0 1,-1 3,0 1,-1 3,1 1,-39 4,-17 6,0 5,1 4,0 4,2 5,0 4,2 5,2 3,1 5,-82 50,124-60,1 2,1 2,2 2,2 3,2 1,2 2,1 2,-14 24,23-25,3 0,1 2,2 1,3 1,1 1,3 0,2 2,3 0,-5 32,14-51,0-1,2 0,2 1,1-1,1 1,2-1,1 0,1 0,2 0,1-1,2 0,1-1,1 0,1-1,2-1,1 0,1-1,2-1,0 0,2-2,0-1,2 0,13 9,2-2,0-1,2-2,1-2,1-2,1-2,1-2,0-1,2-3,26 5,-27-10,0-2,0-2,1-2,0-2,0-2,0-2,0-2,0-2,-1-2,0-2,2-3,29-12,0-4,-2-3,-1-3,-2-4,-1-2,44-37,-65 41,-2-2,-2-3,-1-1,-3-3,-1-1,-2-2,-3-1,-2-3,1-5,-7 4,-1-1,-3-1,-3-2,5-22,-19 54,-1 1,-1-1,-2-1,0 1,-2 0,-1-1,-1 1,-1-1,-1 1,-2 0,-3-10,-4-2,-2 2,-1 0,-2 0,-2 2,-1 0,-19-24,5 14,-1 1,-3 1,-1 3,-22-16,27 27,-2 1,-1 2,-1 2,0 2,-2 1,-1 2,0 1,-1 3,0 1,-34-4,22 7,0 4,-1 1,0 3,1 2,-1 3,0 2,1 2,-29 10,9 1,1 3,-45 20,70-21,1 2,0 2,2 2,-17 15,36-22,0 1,2 1,0 2,2 0,0 1,2 1,-8 13,14-16,2 0,0 0,1 2,1-1,2 1,0 1,2-1,0 1,2 0,0 2,2 6,0-1,2 1,2 0,1-1,2 1,0-1,3 0,0-1,2 1,4 5,2 0,1-1,1-1,2-1,2 0,1-2,7 6,-2-5,1-1,2-1,1-2,2-1,0-2,2-1,1-2,0-2,2-1,0-2,2-2,-1-1,2-2,4-1,-11-6,1-2,-1-1,1-1,-1-2,1-2,-1-1,1-2,-1-2,31-9,-4-3,-1-3,0-2,-2-4,54-32,-58 27,-1-3,-2-2,-1-2,-2-2,-3-3,16-19,-36 33,0-1,-2-1,-1-1,-2-1,-2-1,-1-1,-1 0,-3-1,-1-1,5-25,-14 43,-1 0,-1 0,-1 0,-1 0,0-1,-2 1,0 0,-5-16,0 10,0 0,-3 0,0 1,-1 0,-2 1,-5-9,-5-1,0 1,-2 1,-2 2,-1 0,-1 2,-1 1,-2 1,-1 2,-3 0,-4-1,-2 2,-1 1,-1 3,0 1,-1 3,-1 1,-40-7,30 13,0 1,0 3,0 2,0 3,0 3,-32 5,-18 6,1 4,1 5,1 4,-73 31,122-36,1 3,1 2,2 2,-10 9,24-12,1 1,2 2,1 1,1 2,-24 32,40-44,1 0,1 1,1 0,1 1,1 0,1 1,1 0,1 0,1 1,1 0,1 0,0 10,2-1,2-1,1 1,2 0,1-1,1 1,2-1,1-1,2 1,1-1,6 14,3-1,1-1,3-1,1-1,2-2,1 0,3-2,0-1,3-1,1-2,1-2,2-1,0-2,3-1,0-2,1-2,3-2,7 3,0-3,2-2,0-2,2-2,-1-4,2-1,-1-3,1-3,0-2,0-2,0-3,31-6,-9-6,0-3,-2-3,0-4,-2-3,-1-4,25-15,-16 1,-1-3,-3-4,-2-3,-2-3,13-19,-32 24,-3-2,43-58,-68 75,0-1,-3-1,-2-1,-1-1,3-13,-15 28,-1-1,-1 0,-2-1,0 0,-2 1,-2-1,-1-1,-1 1,-1 0,-2 0,0 0,-5-11,0 8,-1 1,-2 0,-1 0,-1 1,-2 1,-1 0,-1 1,-2 1,-1 1,-22-24,11 17,-3 2,0 1,-2 2,-1 1,-2 2,0 1,-1 3,-2 1,-11-3,14 9,-1 1,0 2,0 2,-1 2,-1 1,1 3,-1 1,0 2,0 2,-18 3,-8 5,1 4,0 2,1 4,1 2,1 3,-12 9,4 1,2 4,1 3,2 3,2 2,-9 13,35-25,1 1,2 2,2 2,2 0,1 3,2 0,2 2,-8 21,19-34,3 1,0 1,2 0,1 1,2 0,2 0,1 0,1 1,2 0,1 0,2 0,5 31,2-21,3 0,1 0,2-1,2-1,2-1,2 0,2-1,1-1,2-1,2-2,28 31,-27-36,3 0,1-2,0-1,3-2,0-1,1-2,2-1,0-3,2 0,0-3,1-1,26 5,-33-13,2-2,-1-1,1-2,0-2,-1-1,1-1,0-3,-1 0,34-10,-9-2,0-2,-2-3,0-2,-1-3,15-11,-7 0,-2-2,-2-3,-1-3,-3-2,-2-3,26-31,-43 39,-3-1,-1-2,-2-1,-3-2,-1-1,-3-1,-2-1,16-53,-31 76,-1-2,-2 1,-1-1,-1 1,-2-1,0 0,-3 0,0 0,-2 1,-1-1,-1 1,-2 0,-1 0,-9-19,1 7,-3 1,-1 1,-2 0,-1 2,-2 1,-2 1,-1 1,-1 1,-20-14,19 20,-2 2,0 1,-1 1,-1 3,-1 0,-1 2,-1 2,-15-3,19 8,0 2,0 2,-1 1,0 1,0 2,-1 2,1 1,0 2,-32 5,-10 7,1 3,1 3,1 3,1 4,1 3,1 3,2 3,1 3,3 3,1 3,-16 17,45-32,2 2,1 1,1 1,2 2,1 1,2 1,-4 10,19-27,0 0,2 0,0 1,1 1,1-1,1 1,2 0,0 1,1-1,1 1,2-1,0 1,1-1,5 23,2-10,1 0,2-1,2-1,1 0,1 0,2-2,2 0,1-1,21 26,-16-25,2-2,2 0,1-2,1-1,1-2,1 0,1-3,31 16,-37-25,0 0,1-2,1-2,0 0,0-2,0-1,15 0,-4-3,-1-1,1-3,0-1,-1-2,19-4,1-5,-1-2,-1-3,0-3,-1-1,-1-4,-2-2,30-20,-38 18,-1-2,-2-2,-2-1,-1-3,-1-1,13-20,-23 23,-2-1,-2-1,-1-1,-2-2,-1 0,-3-1,12-39,-22 51,-1-2,-1 1,-2-1,-1 1,-1-1,-2 0,-1 0,-2 0,-1 1,-1-1,-2 1,-1 0,-9-21,3 16,-2 0,-1 0,-1 2,-3 0,0 1,-2 2,-1 0,-2 1,-1 2,-28-24,34 35,0 1,-2 1,1 1,-2 1,0 1,0 0,-1 3,0 0,-1 1,-19-3,13 6,0 1,-1 1,1 2,-1 1,0 2,1 1,0 1,-21 7,-4 4,1 2,0 2,2 3,1 3,-14 9,-5 8,3 2,1 3,-28 28,50-35,3 1,1 2,2 1,-28 41,43-48,0 1,3 2,1 0,2 1,2 0,-8 32,18-49,2-1,1 1,0 0,2 0,1 0,1 1,0-1,2 0,1 0,3 8,3 2,0 0,3-1,0 0,2-1,2-1,16 25,-14-26,2 0,1-2,1-1,2 0,0-2,2 0,16 10,-22-20,1 0,1-2,0 0,1-2,1 0,0-2,0-1,0 0,1-2,21 3,-3-5,0-2,0-1,0-2,0-3,0-1,-1-2,0-2,0-1,-1-3,26-11,12-9,-1-4,-2-3,-2-4,57-44,-75 47,-2-3,-2-2,-2-2,9-15,-27 27,-2-2,-2-2,-1 0,-3-2,-1-1,8-22,-21 39,0-1,-1-1,-2 1,-1-1,-1-1,-2 1,0-3,-2 15,-2 0,1 0,-2 0,0 0,-1 0,0 0,-2 1,0-1,0 1,-1 1,-1-1,-1 1,-2-4,-3 0,-1 1,0 0,-1 1,-1 1,0 0,-1 1,-1 1,0 0,0 2,-1 0,-1 1,0 1,0 1,-1 0,0 2,0 1,-1 0,-15-2,0 2,1 2,-1 1,0 2,0 1,0 2,0 1,0 3,-28 8,-7 7,1 4,2 2,0 4,2 2,2 3,1 3,2 3,2 3,2 2,3 3,1 2,3 2,-4 10,27-30,2 1,1 2,2 0,2 1,1 2,2 0,-7 29,17-45,2 0,0 1,2 0,1 0,1 0,2 0,0 1,1-1,2 0,1 0,1 0,1-1,7 18,-4-18,1-2,2 1,0-1,1-1,2 0,0-1,1-1,1 0,1-1,1-1,0-1,1-1,1 0,18 9,-19-13,1-1,1-1,-1 0,2-2,-1-1,1 0,0-2,0-1,1 0,-1-2,1-1,0-1,-1-1,1 0,0-2,6-3,17-6,-2-2,0-2,-1-2,0-2,-2-2,-1-1,0-2,14-14,17-17,-2-3,-3-4,53-62,-85 85,-2-1,18-30,-38 51,-1-1,-1-1,-1 0,0 0,-2-1,5-22,-11 36,0 0,-1 0,0 0,-1 0,1-1,-2-7,0 15,1-1,0 1,-1 0,1 0,-1 0,1-1,-1 1,0 0,0 0,0 0,0 0,-1 0,1 0,0 1,-1-1,1 0,-1 1,0-1,1 1,-1-1,0 1,0 0,0 0,0 0,0 0,0 0,0 0,-1 0,0 1,-3-1,0 0,-1 1,1 1,0-1,0 1,-1 0,1 0,0 0,0 1,0 0,0 0,1 1,-1 0,-2 1,-11 8,0 0,0 1,-7 8,-1 3,0 1,2 2,1 0,1 2,2 0,-12 23,-13 28,4 3,2 4,26-55,2 0,1 0,-7 34,16-53,-1 0,2 0,0 0,0 0,1 0,1 0,0 0,0 1,2-1,0-1,3 10,-5-19,0 0,0 1,1-1,-1 0,1-1,0 1,0 0,0 0,0-1,0 1,1-1,-1 0,1 0,-1 0,1 0,0 0,0 0,0-1,0 1,0-1,0 0,0 0,1 0,-1 0,0-1,1 1,-1-1,0 0,1 0,-1 0,0-1,1 1,-1-1,0 1,0-1,2-1,6-1,1-2,-2 1,1-1,0-1,-1 0,0 0,0-1,-1 0,8-9,3-4,-1-2,-1 0,-2-1,0-1,-1 0,-1-1,22-48,11-35,-13 20,-3-1,-5-1,5-39,-19 67,-3 0,-3-1,-3 0,-2-1,-6-34,1 60,-2 0,-2 1,-1 0,-2 0,-1 1,-2 0,-3-2,2 9,0 1,-2 0,-1 2,-1 0,-1 0,-1 2,-2 1,-13-11,20 21,0 1,-1 0,0 2,-1 0,0 1,0 0,-1 2,0 0,0 1,-1 1,0 1,-7 0,0 1,0 2,-1 1,1 1,-1 1,1 1,0 2,0 1,-22 8,-53 22,2 4,2 5,2 4,-78 54,109-60,2 2,2 3,2 3,3 2,-24 31,42-40,2 2,2 1,2 1,2 2,3 2,1 0,-10 35,26-58,1 1,2 1,1-1,1 1,1 0,2 0,1 1,2-1,1 0,3 14,-1-22,1 1,1-1,1 0,1-1,1 0,1 0,1-1,0 0,2-1,1 0,0-1,1-1,17 16,-9-14,0-1,1-1,1-1,0-2,2 0,0-2,0 0,1-2,0-2,1 0,0-2,1-1,-1-1,1-1,0-2,0-1,0-2,0-1,0-1,5-2,24-8,-1-2,-1-2,-1-3,0-3,-2-2,-1-2,35-25,-20 8,-2-4,-3-2,-1-3,-3-3,21-27,-54 53,0-1,-2-1,-2-1,-1-1,-1-1,-2 0,-2-2,5-15,-15 34,-1 1,-1-1,0 0,-1 0,-1-1,-1 1,-1 0,0 0,-1-1,-1 1,-1 0,-1 0,0 0,-1 1,-1-1,-1 1,0 0,-1 1,-4-6,-3 0,0 1,-2 0,0 1,-1 0,-1 2,-1 0,-1 1,0 1,-1 1,-1 1,0 1,-1 1,0 1,-1 2,0 0,-11-1,-7-1,0 2,-1 3,0 1,-1 2,1 2,0 2,-1 2,1 2,-21 6,-12 5,0 3,2 4,0 3,2 3,1 4,-6 6,27-11,2 3,1 1,2 3,1 1,2 3,1 1,3 2,-24 33,46-53,2 1,0 1,2 0,0 1,2 1,0 0,2 0,-1 8,5-10,1 0,0 1,2-1,1 1,1-1,1 1,1-1,1 1,4 11,2 2,2 0,2-1,2 0,1-1,1-1,3-1,0 0,2-1,2-2,1 0,1-2,1 0,2-2,0-1,10 4,-8-7,1-1,1-2,1-1,1-1,0-3,1 0,1-3,0 0,1-3,0-1,0-2,1-1,0-3,0 0,22-4,9-5,0-4,-1-2,0-4,-1-2,-1-4,-1-2,-2-3,33-21,-35 13,-2-3,-2-3,-1-2,-3-3,-2-2,30-36,-39 35,-2-1,-2-3,-3-1,-2-1,-3-2,-2-1,5-21,-21 44,-2 1,-1-2,-2 1,-1-1,-2 0,-1-9,-3 21,-1 0,-1 0,-2 0,0 0,-2 0,-1 0,0 1,-2 0,-8-16,-1 4,-2 1,-1 1,-1 1,-2 1,-2 1,0 1,-2 1,-1 1,1 4,0 0,-2 2,0 2,-2 0,0 2,-1 1,0 1,-31-9,29 16,-1 0,0 2,0 2,0 1,0 1,-1 3,1 0,-4 3,-24 4,0 2,1 4,0 2,-4 4,0 2,1 2,2 4,0 2,2 4,1 1,2 4,1 2,-51 46,88-67,1 1,0 0,2 2,0-1,2 2,-10 18,17-26,1 0,1 0,0 0,1 1,0 0,2 0,0 0,1 1,0-1,1 1,2 14,8 38,4-4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2:27.464"/>
    </inkml:context>
    <inkml:brush xml:id="br0">
      <inkml:brushProperty name="width" value="0.2" units="cm"/>
      <inkml:brushProperty name="height" value="0.2" units="cm"/>
      <inkml:brushProperty name="color" value="#33CCFF"/>
      <inkml:brushProperty name="ignorePressure" value="1"/>
    </inkml:brush>
  </inkml:definitions>
  <inkml:trace contextRef="#ctx0" brushRef="#br0">1467 636,'-6'4,"-1"0,1 0,-1 0,1-1,-1 0,0 0,0-1,-5 2,-2 0,-22 8,1 2,0 1,1 1,1 2,0 2,2 1,0 1,-18 18,18-10,2 1,1 1,2 1,1 1,2 1,1 2,2 0,-6 19,-1 2,4 2,2 0,2 2,4 0,-6 49,16-78,3-1,0 1,2-1,2 1,1-1,1 0,2 0,1 0,1 0,2-1,1-1,5 9,3-2,1-1,2-1,1-1,2-1,1-1,2-1,0-1,17 10,-17-16,1-2,1-1,1-1,1-2,1-1,0-2,1-1,1-1,22 4,-16-8,1-1,-1-2,1-2,0-1,0-3,0-1,0-2,0-2,0-2,-1-2,0-1,-1-2,24-12,10-6,-2-4,64-40,-108 56,-1-1,-1-1,0-1,-2-2,0 0,-2-1,-1-2,9-13,-9 7,-1-1,-2 0,-2-2,-1 1,-1-2,6-29,-13 38,-1-2,-2 1,0 0,-2-1,-2 0,0 1,-2-1,-1 0,-3-8,-9-35,-3 1,-4 1,-2 1,-4 1,-3 2,-2 1,-17-23,29 56,-1 0,-2 1,-1 1,-1 1,-2 2,0 1,-2 1,-1 1,0 1,-27-12,19 14,-2 1,0 3,-1 1,-1 2,0 2,-12-1,30 9,0 1,0 1,0 1,0 1,0 1,0 1,0 1,0 2,0 0,1 2,-23 9,8 1,0 2,2 2,0 1,2 2,0 1,2 2,0 1,-15 20,11-8,2 1,1 3,3 0,2 2,2 1,-13 30,25-43,1 1,1 1,2 0,2 0,1 1,2 0,1 1,1 35,4-48,1 0,2 1,0-1,2-1,0 1,2-1,1 0,1 0,1-1,1 0,0-1,2 0,12 15,6 0,1-1,2-2,1-2,1-1,2-1,1-3,1-1,1-2,11 3,-15-9,1-3,1-1,0-1,0-3,1-1,1-2,0-1,0-3,0-1,0-2,0-2,27-5,-11-2,-1-3,0-2,-1-2,-1-3,-1-2,0-2,-2-3,37-25,-53 28,-1-2,-1 0,-1-3,-2 0,-1-2,-1-1,-1-2,-2 0,-2-2,-1 0,13-30,-15 23,-3-1,-1-1,-2 0,-2-1,-2 0,-2-1,-2 0,-2 0,-2-1,-3-24,-4 15,-1 0,-4 1,-1 0,-4 0,-1 1,-3 1,-2 1,-2 1,-3 1,-1 1,-3 1,-29-33,39 56,-1 2,-1 1,-1 1,-1 0,-1 2,-1 1,0 1,-1 1,-1 2,-1 0,-8-1,5 4,-1 0,0 3,0 0,-1 3,0 0,0 2,-1 2,1 1,0 2,-9 2,-4 3,1 3,0 1,0 2,1 2,1 3,-37 19,29-9,2 2,2 2,1 2,1 3,-18 20,15-10,3 2,2 3,3 1,2 2,2 1,3 3,2 0,3 2,2 1,0 13,11-26,3 0,2 1,1 0,4 1,0 18,5-35,1 1,2-1,1 0,2 1,1-2,2 1,1-1,7 14,1-5,1-2,2 0,2-2,2 0,1-1,1-2,3 0,0-2,2-1,2-2,0-1,2-2,1-1,2-2,0-1,1-2,1-2,32 11,-32-17,-1 0,2-3,-1-1,1-3,1-1,-1-1,1-3,0-1,-1-3,18-3,7-4,-1-3,0-3,-1-3,-1-2,0-4,-2-2,29-19,-51 23,-1-1,-1-2,-2-2,0-2,6-9,-16 13,-1-1,-2-1,-1-1,-1-1,-1-1,13-30,-13 16,-1-2,-3 0,-2-1,-1-1,-3 0,-2 0,-2 0,-3-1,-2-13,-2 3,-3 0,-2 0,-3 1,-3 0,-2 0,-3 2,-12-27,11 42,-1 0,-2 2,-1 0,-3 1,-1 2,-1 1,-2 1,-2 1,-1 2,-1 1,-2 2,-1 2,-1 1,-2 2,0 1,-1 2,-33-10,22 12,-1 2,-1 3,0 1,-1 4,0 1,-3 3,16 4,0 1,-1 2,1 2,0 1,0 3,1 1,0 2,-8 5,-6 6,2 2,1 2,0 3,3 1,0 3,2 2,2 2,1 2,2 2,2 2,-13 19,10-6,2 1,3 2,3 1,2 2,3 2,2 0,4 2,2 1,-3 25,18-55,1 0,1 0,3 0,0 0,3 0,1 0,1 0,3 0,4 14,1-7,2 0,3-1,1-1,2 0,1-2,3 0,12 16,-4-12,1-2,3-1,1-1,2-2,1-2,2-1,2-3,0-1,2-2,48 22,-53-32,1-2,0-1,1-3,0-1,1-2,0-2,1-2,0-2,0-2,0-2,0-1,0-3,26-5,-16-2,0-2,0-3,-1-2,-1-2,-1-2,-1-3,-1-2,-2-2,0-2,9-10,-35 23,-1-1,0 0,-2-2,0 0,-1-1,-2 0,0-2,-1 0,-1 0,-2-1,6-18,-5 7,-2-1,-2 0,-1-1,-2 0,-2 0,-1 0,-2 0,-2-7,-4-25,-4 1,-2 0,-4 0,-2 2,-3 0,-4 2,-2 0,-18-29,23 55,-1 1,-2 1,-1 1,-2 1,-1 2,-2 1,-1 1,-2 2,0 1,-2 2,-1 1,-1 2,-2 1,5 5,-1 1,0 1,-1 2,-1 2,0 2,0 1,-1 1,0 3,0 1,0 2,0 1,0 2,0 2,-37 9,20 2,-1 2,2 2,1 3,0 3,2 1,1 3,1 2,2 2,1 3,2 1,1 2,-8 13,4-1,2 3,3 1,2 2,3 2,2 2,3 1,2 2,4 0,2 2,2 4,12-31,2 0,1 1,2-1,2 1,2 1,1-1,2 0,2 0,1 0,3 0,1-1,1 0,13 29,-3-16,2-2,3-1,1-1,3-1,22 28,-27-44,1-1,2-2,1 0,2-1,0-2,1-1,2-2,12 6,-1-4,1-2,1-2,0-2,2-3,0-1,1-2,0-2,1-3,-1-1,1-3,1-2,-1-2,0-2,0-2,41-11,-28 2,0-3,-1-2,-2-3,0-3,-1-2,-2-2,-1-3,-1-3,30-26,-41 26,-1-2,-1-2,-3-1,-1-2,-2-2,-2-1,-2-2,-2 0,-2-3,-3 0,1-6,-1-9,-4-2,-2 0,-3-1,-3 0,-3-1,-3 0,-3-1,-3 1,-4 0,-2-1,-3 2,-3-1,-16-47,16 76,-2 1,-2 0,-1 1,-2 0,-1 2,-2 0,-12-13,14 24,-1 0,-1 2,0 0,-2 2,-1 0,0 2,-1 1,-1 1,-28-13,20 14,0 2,-1 2,0 1,-1 1,0 2,0 2,-1 2,0 1,-15 2,8 2,1 2,0 3,0 1,0 2,1 2,0 2,-34 16,12 0,1 3,1 3,2 2,2 3,1 3,-10 13,4 1,4 2,2 3,3 2,2 3,-2 10,25-31,2 1,2 2,2 1,2 0,2 2,3 0,-2 16,10-28,2-1,2 1,1 0,2 1,2-1,2 0,1 0,3 0,0 0,6 12,0-9,2 0,2-2,1 0,3-1,1 0,1-2,3-1,1-1,1-1,2-1,2-1,0-2,3-2,0 0,2-3,0 0,2-3,10 4,-12-8,1-2,1-1,0-2,0-1,2-3,-1 0,1-3,1-2,-1-1,1-2,0-1,34-6,-17-3,-1-3,0-3,-1-1,-1-4,0-2,-2-2,0-2,-2-3,-1-2,-2-2,0-2,-3-2,0-2,-3-2,-2-2,-1-1,-2-2,-2-2,-2-1,-3-2,-2-1,19-46,-23 34,-2-1,-3-2,-3 0,-3 0,-3-2,-3 1,-2-1,-5-54,-3 62,-2 1,-4 0,-1 1,-3 0,-3 1,-2 0,-3 1,-2 2,-2 0,-9-9,14 30,-2 1,-1 0,-1 2,-2 1,-1 1,-1 1,-1 2,-2 0,0 2,-2 2,-15-8,9 10,0 0,-1 3,-1 1,0 3,-1 1,0 1,-1 3,1 2,-1 1,-9 2,-10 3,1 2,-1 3,1 3,1 3,0 2,-32 13,24-3,1 3,1 3,2 3,1 2,-25 22,22-10,2 3,2 3,3 2,2 3,3 3,2 1,3 3,3 2,3 2,-14 35,32-53,3 1,2 0,2 1,2 1,3 1,-4 41,12-58,3 0,0 0,3 0,1-1,2 1,1 0,2-1,2 0,1 0,7 14,1-11,1 0,1-1,3-1,1-2,1 0,2-1,2-2,1-1,1-1,2-2,1-1,1-1,1-3,12 6,1-3,0-2,2-2,0-3,1-1,1-3,1-3,0-1,1-3,0-3,0-2,11-2,20-4,0-4,-1-4,0-4,0-3,-2-4,0-4,-2-3,63-32,-92 34,-1-2,-1-3,-1-1,-2-3,-1-2,-2-2,-2-1,36-47,-47 50,-3-1,-1-1,-1-2,-3-1,-1-1,-3 0,-1-2,-2 0,-2-1,-2 0,-1-11,-6 15,-1 1,-3-1,-1 0,-2 0,-2 1,-2-1,-2 1,-1 0,-2 1,-6-11,-2 2,-2 0,-2 1,-2 1,-2 1,-2 2,-1 0,-35-35,34 47,0 1,-3 1,0 2,-2 1,0 2,-17-7,3 5,-1 3,-1 1,-1 3,-45-10,18 11,0 4,-1 3,0 4,-1 3,0 4,0 4,-6 4,24 0,0 3,0 2,2 4,-1 2,2 3,1 2,1 4,-43 25,56-25,1 3,1 1,1 2,2 2,2 2,1 2,2 1,2 2,1 1,-17 32,24-29,1 1,2 1,3 1,2 1,2 0,2 2,0 12,7-23,1 0,3 1,1-1,3 1,1-1,2 1,1-1,3 0,6 19,0-15,2-1,1-1,3 0,1-2,2 0,2-1,1-2,2-1,8 6,3-1,1-2,2-2,1-2,2-2,2-1,0-3,20 7,-5-6,1-3,2-2,0-4,2-2,0-3,1-3,1-4,-1-2,2-3,-1-3,0-3,53-9,-34-2,0-4,-1-3,-1-5,15-9,-45 12,-1-3,-1-2,-1-3,-1-1,-2-3,32-29,-40 27,-2-2,-1-2,-2-1,-2-2,-2-1,-2-2,13-27,-21 31,-2-2,-3-1,-1 0,-2-1,-2-1,-2 0,-2 0,2-41,-7 29,-3-1,-3 0,-2 1,-2-1,-4 1,-1 1,-4 0,-1 1,-3 0,-3 1,-2 2,-10-15,8 22,-2 1,-1 1,-3 1,-2 2,-1 1,-2 2,-2 1,-1 3,-2 1,-1 2,-1 1,-2 3,-33-14,29 19,-1 2,0 2,-1 3,-1 2,-1 2,1 3,-13 1,19 4,0 2,0 3,1 1,-1 3,1 1,0 3,1 1,-25 11,11 1,0 4,2 1,1 4,1 1,2 3,1 2,3 3,1 1,2 3,2 2,-6 10,-4 11,4 2,2 2,3 2,4 2,3 2,4 2,3 1,2 4,14-33,3 2,1-1,3 2,3-1,2 1,2 0,3-1,1 1,4-1,2 1,13 44,-10-55,3 0,1 0,3-2,1 0,2-1,1-1,3-1,1-1,1-2,2-1,2-1,1-2,2-1,6 3,4-2,1-1,1-3,1-2,1-2,2-2,43 12,-51-22,1 0,1-3,-1-2,1-2,1-2,-1-2,0-1,23-5,-9-3,0-2,-1-3,-1-3,0-2,-1-2,-1-3,-1-2,-2-3,0-2,4-6,-11 4,-2-1,0-3,-3-2,-1-1,-2-2,-1-1,-3-2,-2-2,-1 0,22-50,-27 39,-2-2,-2 0,-3-1,-3-1,-3 0,-2-1,-3 0,-3-1,-2 1,-4-19,-2 16,-3-1,-3 1,-2 0,-4 1,-2 1,-3 0,-3 2,-2 1,-25-42,27 63,-1 1,-2 2,-1 0,-2 2,-1 1,-2 1,-1 2,-15-10,5 9,-2 2,0 1,-2 3,-1 2,-1 2,-45-13,37 17,-1 3,-1 2,0 3,0 3,-1 2,0 3,1 3,-1 2,1 3,0 2,0 3,1 3,-4 3,15 0,0 1,0 3,2 1,1 2,1 3,1 1,2 2,1 2,1 2,2 1,2 2,1 1,0 5,-8 15,2 2,3 2,3 2,2 0,-12 44,27-60,2 0,2 2,3-1,1 1,3 1,2 0,3-1,2 17,2-27,3 0,1 0,1 0,3-1,1-1,2 0,2 0,1-2,7 7,0-2,2-1,3-2,0 0,3-2,1-2,1-1,25 18,-17-19,2-1,1-2,1-2,2-3,0-1,2-3,0-1,2-3,0-3,0-1,1-3,0-2,1-2,32-2,-16-7,0-2,-1-4,1-2,-2-4,0-2,-1-4,-1-2,-1-3,-1-3,27-19,-50 24,0-1,-3-3,0-1,-2-1,-1-3,-1 0,-2-3,-1 0,-3-2,0-1,-3-1,-1-1,-2-2,-2 0,-2-1,-2-1,-2 0,-2-1,-2-1,4-26,-4 0,-3-1,-4 0,-2-1,-6-31,-2 40,-2 1,-3 0,-2 1,-4 0,-2 2,-10-16,10 34,-1 0,-3 2,-2 0,-1 2,-2 1,-2 1,-1 2,-2 1,-2 1,-1 3,-1 0,-1 3,-2 1,-1 2,-1 2,-44-17,30 17,-1 2,-1 3,-1 3,0 2,-1 3,0 3,0 2,-1 3,0 2,-1 4,15 0,1 2,0 3,0 1,1 3,0 1,1 3,1 1,0 3,2 1,0 2,2 2,1 2,-5 6,-2 7,2 3,1 1,3 2,1 2,3 2,2 1,2 1,3 2,-16 42,17-26,2 1,4 1,3 1,4 1,2 0,4 1,1 57,8-86,2 0,2 1,2-1,2-1,2 1,2-1,2-1,2 0,2-1,6 7,-4-13,2-1,1-1,2 0,1-3,2 0,2-1,0-2,2-1,1-2,2-1,10 5,-2-5,1-2,1-2,1-2,1-2,0-2,1-3,1-1,0-2,1-3,-1-2,1-2,4-2,9-3,1-2,-1-3,0-3,-1-3,0-2,-1-3,-1-3,-1-2,16-11,-36 14,0-2,-2-1,-1-1,-1-3,-1-1,-2-1,0-2,-3-1,18-24,-17 15,-2-1,-2-1,-1-2,-3 0,-2-2,-1 0,-3-1,1-14,-2-2,-3-2,-3 1,-2-1,-4-1,-2 1,-4 0,-2-1,-3 2,-3-1,-3 1,-2 1,-4 1,-2 0,-3 1,-4-2,5 21,-1 1,-3 2,-1 0,-1 2,-3 2,0 1,-3 1,-1 2,-1 1,-1 2,-19-9,8 8,-2 2,-1 3,0 2,-2 2,-1 2,0 3,-1 3,0 2,-23 0,38 7,0 2,0 2,1 2,-1 2,0 1,1 3,0 1,1 2,-38 15,42-11,1 2,1 1,1 1,0 2,1 1,2 2,0 0,2 3,1 0,-21 27,17-12,2 0,2 2,2 2,2 0,2 1,1 1,3 1,3 1,1 0,2 1,3 0,2 0,2 20,2-17,2 1,3-1,2 0,3 0,2 0,2-1,3-1,2 0,2-1,2-1,3-1,20 32,-13-35,2-1,2-1,2-3,2 0,1-3,2-1,1-3,2-1,42 23,-18-18,1-2,1-4,2-3,1-3,1-3,55 8,-84-22,1-3,0-1,0-2,0-2,0-3,29-4,-37 0,0-2,0-1,-1-2,-1-1,0-2,0-2,-2-1,1-3,-1 0,-1-3,-1 0,-1-2,-1-2,-1 0,-2-2,0-2,-3 0,0-1,-2-2,-1 0,-2-2,-2 0,-1-1,-2-1,1-6,2-20,-3 1,-2-2,-3 0,-3 0,-3-1,-3 0,-3 1,-2-1,-4 1,-2 0,-14-47,13 76,0 1,-3-1,0 2,-3 0,-1 1,-1 0,-1 2,-11-11,12 19,-1 1,-1 1,-1 1,0 0,-2 2,0 1,-1 1,-1 0,0 2,-22-7,19 10,-1 1,1 2,-1 1,0 1,-1 1,0 2,-19 1,9 3,0 1,0 3,0 1,1 1,-20 9,0 3,1 2,1 4,2 1,0 3,2 3,2 2,-28 23,5 3,3 3,2 4,3 2,4 3,-27 42,48-56,3 2,2 2,4 2,2 1,2 1,4 1,-10 48,27-84,2 2,1-1,2 0,1 1,1 0,2 0,1-1,2 1,1-1,2 0,1 0,1-1,2 0,1 0,1-1,2-1,0 0,3-1,0-1,2-1,4 6,3-2,0 0,2-2,1-2,1 0,1-2,1-1,1-2,1-2,13 5,-14-9,1-2,0-1,0-2,1-2,1-1,-1-1,1-3,0-1,0-1,0-2,13-3,10-4,0-2,0-4,-2-1,0-3,0-3,-2-2,-1-3,-1-2,14-12,-29 15,-1-1,-2-3,0-1,-2-1,-1-2,-2-1,-1-2,-2-1,-1-1,-3-1,0-1,7-22,-10 12,-2-1,-2-1,-3 0,-2-2,-2 1,-2-1,-2-22,-4 40,-2-1,-1 1,-2-1,-2 1,-1 0,-2 0,-1 1,-2 0,-1 0,-2 1,-8-13,11 28,0 0,-1 1,-1 1,-1 0,-1 1,0 0,-1 1,0 1,-1 0,-1 1,0 1,-1 1,0 1,-1 0,0 2,0 0,-1 1,0 1,0 1,-1 1,1 1,-1 1,0 0,-4 2,-18 2,1 2,0 2,0 2,0 1,-39 16,9 1,0 4,-61 35,74-32,2 3,2 2,1 3,-33 32,50-37,2 1,1 2,1 1,3 2,1 1,-7 18,30-49,1 0,0 1,0 0,2 0,-1 1,2-1,0 1,1 0,0 0,1 0,0 0,1 0,1 0,0 0,1 0,1 0,0 0,0-1,2 1,0-1,0 0,1-1,1 1,5 7,1 0,1-1,1 0,1-1,1-1,0-1,1 0,1-1,0-1,1 0,1-2,0-1,1 0,0-2,0 0,1-1,7 0,4 0,0-1,1-3,-1 0,1-2,-1-2,1-1,-1-2,1-1,-1-2,0-1,2-2,12-5,0-3,-1-1,0-3,-2-1,-1-3,-1-1,-1-2,32-29,-41 28,0-2,-3-1,0-1,-2-2,-2-1,-1-1,-2-1,-1-1,-3 0,2-9,-4 5,-2 0,-3-2,-1 1,-2-2,-2 1,1-32,-7 47,-1 0,-1 1,-2-1,-1 1,-1-1,-1 1,-2 1,-1-1,-1 1,-12-22,13 34,-1 0,-1 0,0 1,-1 0,0 1,-2 1,0 0,0 1,-1 0,0 1,-1 1,0 0,-1 1,-7-2,2 1,-2 2,1 0,-1 1,0 1,0 2,-1 0,0 2,1 0,-1 2,-20 2,5 3,1 3,0 0,0 3,0 1,1 2,1 1,1 2,0 2,1 1,-11 11,2 0,2 2,1 2,1 1,3 2,1 2,2 1,-14 24,-12 27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18:47.808"/>
    </inkml:context>
    <inkml:brush xml:id="br0">
      <inkml:brushProperty name="width" value="0.35" units="cm"/>
      <inkml:brushProperty name="height" value="0.35" units="cm"/>
      <inkml:brushProperty name="color" value="#33CCFF"/>
      <inkml:brushProperty name="ignorePressure" value="1"/>
    </inkml:brush>
  </inkml:definitions>
  <inkml:trace contextRef="#ctx0" brushRef="#br0">1 1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18:53.917"/>
    </inkml:context>
    <inkml:brush xml:id="br0">
      <inkml:brushProperty name="width" value="0.35" units="cm"/>
      <inkml:brushProperty name="height" value="0.35" units="cm"/>
      <inkml:brushProperty name="color" value="#33CCFF"/>
      <inkml:brushProperty name="ignorePressure" value="1"/>
    </inkml:brush>
  </inkml:definitions>
  <inkml:trace contextRef="#ctx0" brushRef="#br0">5421 64,'97'1,"-10"1,32-6,-33-10,-55 8,-1 2,5 0,12-1,24-5,23-4,14 8,77 8,-54 0,201-2,-311 1,0 1,0 0,4 3,-10-2,0 0,0-1,1-1,-1 0,0-1,0-1,2 0,9-4,0 1,0 1,0 1,0 2,0 1,0 0,9 4,47 5,0-2,1-5,34-4,-63 1,-28-2,0-1,0 0,11-5,-7 2,1 1,5 1,84 2,-94 3</inkml:trace>
  <inkml:trace contextRef="#ctx0" brushRef="#br0" timeOffset="7781.785">5421 305,'1'55,"3"-1,8 36,-4-30,-2-15,5 18,12 61,-8-38,-7-25,-3 0,-2 1,-6 61,1-16,2-58,1-9,-2 1,-1-1,-9 40,4-34,-2 43,5-41,-10 35,8-53,1 1,1 6,3 152,2-112,1-45,1 1,2-1,5 18,-1-8,-3-11,2 1,1-2,11 26,-18-52,0-1,-1 0,2 0,-1 1,0-1,1-1,-1 1,1 0,0-1,0 1,0-1,0 0,0 0,1 0,-1 0,1-1,-1 1,1-1,0 0,-1 0,1 0,0 0,0-1,-1 0,4 0,11 0,1-1,-1 0,0-2,17-4,-26 5,44-11,-1-3,2-2,-3 0,2 3,2 1,-11 5,-3-1,0 3,0 2,4 1,24-1,11-5,35-3,-71 11,0 2,1 1,-1 3,42 9,18-1,-62-9,30 8,105 18,-65-2,-41-9,1-3,39 2,-106-16,1-1,-1 1,1-2,-1 1,1 0,-1-1,0 0,1 0,-1-1,0 1,0-1,0 0,0-1,1 0,-2 0,-1 1,0-1,0 0,0 0,0 0,0 0,-1-1,0 1,1-1,-1 0,0 1,-1-1,1 0,-1 0,0 0,0 0,0-1,0-2,2-22,-1 1,-2-1,-3-28,1 28,1 0,1-1,5-24,-4 46,10-64,-3-1,-2-22,-4 63,1 1,5-20,4-37,-7 44,6-18,-6 37,-1 0,0 0,-2 0,-1-1,-2 1,-1-13,-11-52,4-1,4-36,3 90,-1 0,-6-22,2 15,0-25,6-179,2 135,0 88,1-1,6-21,3-33,-11 74,0 1,0-1,-1 0,0 1,0-1,0 1,0-1,-1 1,0 0,0 0,0-1,-1 1,0 1,0-1,0 0,-1 1,1 0,-1-1,0 1,0 1,0-1,-1 1,1-1,-1 1,0 1,0-1,0 1,0-1,-1 1,-7-3,-1 1,1 1,-1 0,1 0,-1 1,0 1,0 0,0 1,1 1,-1 0,-6 2,-95 22,-80 30,194-55,-115 37,7-2,-76 12,122-38,37-5,0 0,-13 4,13-2,0 0,0-2,-1-2,-7 0,-110-3,59-1,13 1,-6 0,-17 4,73-1,0 2,0 1,0 0,0 2,1 0,-17 9,-15 10,2 2,-1 3,37-21,0 1,0 0,1 1,0 0,1 1,1 1,0 0,0 0,-3 9,8-13,2 1,-1 0,1 0,1 0,0 0,0 1,1 0,1-1,0 1,0 0,2 0,-1 0,1 0,2 12,0-2,1-1,2 0,-1 0,2-1,1 1,1-1,2 3,20 41,-17-34,1-1,4 3,27 40,4-2,30 31,33 43,-69-90,-20-24,2-1,0-1,2-1,1-1,28 19,84 45,-118-77,2 0,0-2,0-1,1 0,1-2,-1-1,1-1,0-2,1 0,-1-1,1-2,22-2,3-2,0-2,0-2,25-9,-54 11,-1-2,0-1,0-1,-1 0,0-2,-1 0,0-2,-1 0,2-3,-1 0,-1-1,-1 0,-1-2,0 0,-1-1,-1 0,-1-1,-1-1,-1 0,-1-1,5-17,-4 7,-1-1,-3 0,0 0,-2-1,-2 0,-1 0,-2-1,-1-27,-7-44,3 78,-1-1,-2 1,0 0,-9-19,-19-39,-8-8,34 78,-2 1,1 0,-2 1,0 0,-1 0,-1 1,0 1,0 1,-1 0,-3-1,-11-7,-1 2,-1 1,0 1,-1 2,-6-1,25 11,0 1,0 0,0 1,0 0,-1 1,1 0,0 1,-1 1,1 0,-4 2,-26 5,-1 2,-17 7,37-9,-25 9,0 2,2 2,1 3,0 1,-6 8,-20 16,-45 42,100-77,-4 4,1 1,1 1,0 0,2 2,0 0,2 1,0 0,-2 8,3-2,1 0,1 1,1 0,2 0,1 1,2 1,1 1,3-18,2 0,0-1,1 1,0 0,1 0,1 0,1-1,0 1,0-1,4 6,3 6,2 0,0-1,2-1,0 0,3 1,-1-6,2 0,0-1,1-1,0-1,2 0,22 11,-17-9,14 7,11 3,-10-6,-17-10,0-1,1-1,0-2,0 0,1-2,0-1,20 1,19 7,-47-9,0 0,1-1,0-1,-1-1,5-1,13-3,26-7,25-3,-62 11,0-2,0-1,0-1,-1-1,0-1,0-1,-1-1,0-1,11-9,-11 7,-2-2,0 0,0-1,9-11,-21 17,0-1,0 0,-1-1,0 0,-1-1,0 1,-1-2,5-12,1-11,-2-1,-1-1,-2 1,-1-7,-6 22,0-1,-2 1,0 0,-2-1,-2-11,2 19,-9-46,-4 0,-2 1,-20-42,25 66,-2 2,-2 0,0 0,-8-7,-11-8,-1 0,-30-28,56 67,-2 0,0 0,0 1,-1 1,0 0,0 1,-1 0,-2 0,-28-9,0 1,-9 1,42 12,1 1,-1 0,0 1,-1 0,1 1,-12 1,-73 13,81-11,-37 8,0 3,1 2,1 2,0 2,2 3,-9 6,-4 5,0 2,-25 22,55-33,0 0,2 2,1 2,1 0,1 4,9-11,1 1,1 0,1 2,2-1,0 2,1 0,2 1,0 1,2 2,1 0,1 0,1 1,2 0,1 0,2 0,1 0,1 0,2 0,3 12,2 6,-4-21,1 0,1-1,10 25,5 2,2-1,3-2,2 0,2-1,-9-19,2-1,20 21,-31-38,0 0,1-1,1-1,0 0,1-1,12 6,3-1,0-1,1-2,0-1,1-2,1-1,-1-2,1-1,0-1,0-2,3-2,-31 0,15 1,0-2,0 0,0-1,-1-1,10-4,257-82,-233 71,-1-2,-1-3,-1-1,-1-3,20-15,-45 23,-1-1,-1-1,-1-1,-1 0,0-2,14-23,-21 22,-1 0,-1-1,-2 0,0 0,-2-1,1-6,15-46,-17 59,-2 0,0-1,-1 1,0-1,-2 0,-1 0,0 0,-2 0,0 0,-2 0,-2-12,0 9,0 1,-2-1,0 1,-2 0,-1 0,-5-8,-3-2,-2 0,-2 1,-1 0,-13-11,-1 1,-2 1,-29-21,37 37,-1 2,-1 1,-2 1,0 2,0 2,-7-1,19 8,8 3,1 1,-1 1,0 0,-1 1,-6 0</inkml:trace>
  <inkml:trace contextRef="#ctx0" brushRef="#br0" timeOffset="24949.022">1126 760,'-18'0,"0"2,1 0,-1 2,0 0,1 0,0 2,0 0,1 1,-4 2,-25 15,0 2,-24 20,48-31,1 2,0 0,2 1,0 1,0 0,2 2,1 0,0 0,1 3,-2 1,2 1,1 1,0 0,-7 28,16-41,0 1,1 0,1 0,0 0,1 0,1 0,0 0,1 1,1-1,2 9,1-4,0-1,2 1,1-1,0 0,1-1,2 1,13 20,1-1,7 5,-19-27,0 0,2-1,-1 0,2-1,0-1,0-1,1 0,1-1,11 5,34 14,-28-11,2-2,1-2,0-1,0-2,8 0,25 1,39 1,-80-12,-1-2,1 0,0-2,0-1,3-2,81-13,-56 11,-1-4,19-6,-17 0,-1-3,16-8,-54 18,0 0,0-1,-1 0,-1-2,0-1,-1 0,16-16,-16 11,-1 0,-1-2,-1 1,3-8,45-90,-54 101,-1 1,0-1,-1 1,-1-1,-1 0,0 0,-1-1,-1 1,-1-1,0-12,-2 6,-1 1,-1 0,-1 0,-1 0,-1 1,-1-1,-2-2,-4-4,0 1,-2 0,-1 0,-1 2,-1 0,-2 1,0 1,-1 1,-2 1,0 0,-4 0,-17-8,-2 1,-1 3,-11-4,34 18,-1 1,0 2,-1 0,0 1,0 2,-5 0,-58-9,-18 3,76 10,-1 1,0 2,1 1,0 1,-8 3,-54 12,0-1,-86 28,115-23,2 3,1 2,1 3,1 2,-54 40,80-46,1 2,1 1,1 1,2 2,1 1,1 2,19-25,0 1,1 0,0 0,1 1,1-1,-3 9,-16 77,9-35,7-35,2 0,1 0,1 1,1 0,1 0,2 0,0-1,6 26,-3-36,1-1,1 1,0-1,1-1,1 1,0-1,2 0,18 27,26 27,-27-35,5 2,1-1,2-1,2-3,20 14,-26-23,1-1,1-1,1-2,1-1,0-2,1-1,31 7,-25-11,1-1,1-2,-1-1,1-3,0-2,32-3,-27-3,10-5,44-4,-34 6,0-3,0-3,57-20,-93 23,-1-1,-1-2,0-1,0-2,-2-1,0-1,-1-1,0-2,10-10,30-32,-55 51,-1-2,0 0,-1 0,-1-1,0-1,3-8,9-22,-3-1,11-40,-16 29,2-38,-13 78,1-14,-2 0,-1 0,-2 0,-1 0,-1 0,-3-4,-14-66,-13-26,27 104,-10-25,-2 0,-2 1,-2 1,-2 1,-8-9,13 26,-2 2,0 0,-2 1,-7-6,15 19,0 1,0 1,-1 0,-1 1,0 1,-1 1,1 0,-15-4,-29-8,-64-14,97 28,-6-1,-1 2,0 2,-32-1,-109 7,77 0,53 0,1 3,-33 8,22-4,-3 0,1 3,-1 3,2 2,0 3,2 2,-20 12,73-33,-40 19,1 2,1 1,1 3,2 1,-11 10,29-20,-1 1,2 1,1 1,0 1,1 0,2 1,0 1,-7 16,11-14,1 0,1 0,1 1,2-1,0 2,2-1,1 0,0 1,3 11,-1 14,2-1,3 1,9 41,-6-58,1-1,1-1,2 0,1 0,2-2,7 13,7 6,-13-20,1 0,1-1,2-1,1-1,1-1,5 4,71 54,82 55,-179-138,46 34,4 3,1-1,18 6,-52-33,0-1,1 0,0-2,1 0,0-1,0-1,0-1,0-1,4 0,55 5,-53-4,1-1,0-1,0-1,15-3,2-2,-1-2,1-2,-1-2,42-15,-19-2,-2-3,-1-2,-2-3,29-24,-64 40,0-1,-2-1,0-2,-2 0,13-18,-5 1,-1-1,-2-1,6-15,-19 27,-1 0,-1 0,-1-2,-2 0,29-131,-26 106,-5 22,-2 0,-1-1,-2 0,-1 0,-2 0,-1 1,-8-36,0 9,0 0,-3-1,-2 2,-9-17,6 30,-2 0,-2 1,-3 1,-1 1,-3 1,-1 2,-6-4,10 16,-1 1,-1 1,-2 2,-4-3,14 15,0 0,0 2,-2 0,1 1,-2 1,1 1,-8-1,-9-1,1 2,-2 1,1 2,0 2,-32 0,-4 3,-179 5,191 4,1 3,1 3,0 2,-16 8,22-7,-45 15,-83 39,149-55,1 1,1 1,1 2,0 1,2 2,0 1,2 1,1 1,1 1,1 2,1 0,2 1,-8 17,22-34,1 2,1-1,0 0,0 1,2 0,0 0,0 0,2 1,-1 14,1-1,1 0,4 23,0-29,1 1,0-1,2 0,0 0,3 1,11 25,20 33,-23-54,1-1,2 0,0-2,2 0,3 1,10 6,0-1,2-2,9 3,2 2,247 166,-208-142,7 11,-40-29,-19-17,1-1,1-2,26 9,7 4,-41-19,1-2,1 0,0-3,0 0,23 2,2 0,-23-4,0-1,27 0,-35-5,-1-1,0-2,0 0,0-2,0 0,0-2,-1-1,0 0,0-2,-1-1,0-1,-1-1,0-1,0-1,1-2,-1-1,0-1,-2-2,0 1,-1-2,-1-1,-1 0,-1-1,-1-1,-1 0,-1-1,6-17,3-9,-2-1,-2 0,-3-1,1-13,-14 54,2-8,0 0,-2 0,-1 0,0-1,-2 1,-8-94,-12-45,13 118,-1-1,-3 1,-1 1,-2 0,-10-16,-11-16,-4 1,-3 2,-6-2,35 54,-1 1,-1 1,0 0,0 2,-2 0,0 0,0 2,-1 0,0 1,-20-7,13 7,0 1,-1 1,0 2,0 0,-1 2,-18-1,-23 3,-1 2,-6 3,-116 19,149-17,-2 3,-1 2,2 1,0 3,0 2,-28 14,-15 13,2 3,-13 15,59-33,1 1,2 2,-27 30,53-52,-7 6,2 0,0 1,0 1,1 0,2 1,0 1,0-1,1 4,1 1,1 1,1 0,1 0,1 0,1 1,2 0,0 0,1 24,3 31,7 47,-3-91,1-1,1 0,3 0,9 25,86 216,-89-224,10 23,1-4,-1 5,7 20,-23-69,2-1,0 0,1-1,2 0,1-1,1-1,0 0,6 3,-11-13,1-1,1 0,0-1,0 0,1-2,0 1,1-2,0 0,0-1,1 0,0-2,0 0,15 2,-10-3,0-2,1 0,-1-2,1 0,0-2,-1 0,17-5,-11 0,0-1,0-1,-1-1,0-2,22-13,0-2,-1-2,-1-2,12-13,14-15,-3-4,29-36,-63 58,-1-1,26-43,-43 56,0 0,-2-1,-2 0,0-1,-2-1,7-31,-11 33,-4 17,0 0,-2 0,1 0,-2-1,0 1,0-5,-6-29,-2 1,-2-1,-1 2,-3-1,-2 2,-7-14,19 51,0 0,-1 0,0 0,0 0,0 1,-1-1,1 1,-2 0,1 0,-1 1,-2-2,6 5,0 1,-1-1,1 1,-1-1,0 1,0 0,1 0,-1 0,0 0,0 1,0-1,0 1,0 0,0 0,0 0,1 0,-1 0,0 0,0 1,0 0,0-1,0 1,0 0,1 0,-1 1,1-1,-1 1,0-1,1 1,0 0,-1 0,-1 1,1 0,0-1,0 1,0 0,0 0,0 1,1-1,-1 0,1 1,0 0,0-1,1 1,-1 0,1 0,-1 0,1 0,1 1,0-2,-1-7,0 3,1 1,0-1,-1 1,1 0,0-1,-1 1,1-1,0 1,-1 0,1-1,-1 1,1 0,-1 0,1-1,-1 1,1 0,-1 0,1 0,-1 0,1-1,-1 1,1 0,-1 0,1 0,-1 0,1 0,-1 0,0 0,1 1,-1-1,1 0,-1 0,1 0,-1 0,1 1,-1-1,1 0,0 1,-1-1,-1 1,0 0,0 0,0 1,1-1,-1 1,0-1,0 1,1-1,-1 1,1 0,0 0,0 0,-1 0,1 0,0 0,1 0,-1 0,0 0,1 1,-1-1,1 0,-1 0,1 1,0-1,0 0,0 1,0-1,1 0,-1 0,1 1,0 3,0 0,0 0,1 0,0 0,0 0,0-1,1 1,0-1,0 1,0-1,1 0,0-1,-1-1,1 1,0-1,0 0,1 0,-1 0,1 0,0-1,-1 0,1 0,0 0,0-1,0 1,0-1,4 0,-6-1,0 1,1-1,-1 0,1 0,-1 0,1 0,-1-1,0 1,1-1,-1 0,0 0,1 0,-1-1,0 1,0-1,0 0,0 1,0-1,-1-1,1 1,0 0,-1-1,1 0,1-8,-10 8,5 3,-1 0,0 0,1 0,-1 1,1-1,-1 0,1 1,-1 0,1-1,-1 1,1 0,-1 0,-2 2,0 1,1-1,-1 1,1 0,0 0,1 1,-1-1,0 0,1 1,0-1,0 3,1-5,0-1,0 1,1 0,-1 0,1 0,-1-1,1 1,-1 0,1 0,0 0,0 0,0 0,0 0,1 0,-1 0,0-1,1 1,-1 0,1 0,0 0,0-1,-1 1,1 0,0-1,1 1,-1 0,0-1,0 0,1 1,-1-1,17 8</inkml:trace>
  <inkml:trace contextRef="#ctx0" brushRef="#br0" timeOffset="60699.989">8716 7078,'0'-6,"0"0,-1 0,1 1,-1-1,-1 0,1 0,-1 0,0 1,-1-4,2 7,0 1,0 0,1-1,-1 1,0 0,0 0,0 0,-1 0,1 0,0 0,0 0,-1 0,1 1,0-1,-1 0,1 1,0-1,-1 1,1-1,-1 1,1 0,-1 0,1-1,-1 1,1 0,-1 0,1 1,-1-1,1 0,-1 0,1 1,-1-1,1 1,-1-1,1 1,0 0,-1-1,1 1,-1 1,-3 1,1 0,-1 0,1 1,-1 0,1 0,0 0,0 0,1 1,0 0,-1-1,1 1,1 0,-1 1,0 1,-6 16,0 1,-2 17,7-29,-6 29,2 0,2 0,2 0,1 1,3-1,1 1,2 0,19 100,-21-141,-1 0,0 0,0 0,0 1,0-1,0 0,0 0,0 0,0 1,0-1,-1 0,1 0,0 0,-1 0,0 1,1-2,0 0,-1 0,1 0,-1 0,1-1,-1 1,1 0,0 0,-1-1,1 1,0 0,-1-1,1 1,0 0,-1-1,1 1,0 0,-1-1,1 1,0-1,0 1,0-1,0 1,-1-1,-16-37,0-15,3-1,1 0,2-11,-21-130,20 118,4 36,3-1,1 0,-12-112,8 89,0-58,5 73,-1 1,-4-3,3 19,0 0,3 0,0-1,3 1,3-31,0 42,0 0,2 1,0 0,7-14,-8 23,1 0,1 0,0 1,0 0,1 0,1 1,0 0,5-4,21-20,-14 12,1 2,1 0,0 1,1 2,2 0,21-10,84-31,4 6,29-3,-128 46,0 1,3 2,11-3,-34 6,0 2,1 0,-1 0,1 2,-1 0,0 1,1 1,-1 0,3 2,5 2,-1 1,1 1,-2 1,0 1,17 11,-27-14,0 2,0-1,-1 1,0 1,-1 0,0 1,-1-1,0 2,-1 0,6 11,8 20,-3 2,9 30,-26-72,35 122,-12-39,-5-10,-3 1,1 27,11 58,-18-102,-2 0,-3 1,-2 0,-3 0,-5 34,-1-54,-5 17,3-21,-2 38,6-24,-4 0,-1 0,-3-1,-2 1,11-45,-7 29,-1-1,-1 0,-2-1,-2 0,-15 25,9-26,0-1,-3-1,0-1,-2-2,-27 25,41-42,-35 30,-15 7,45-35,-1-2,-1 0,0-1,0-1,-12 4,-1-2,0-1,-6-1,24-6,-1-1,0 0,0-2,0 1,0-2,0 0,-15-3,1-1,0-2,0 0,1-2,0-2,0 0,-2-3,-9-7,1-1,1-2,2-1,-17-15,28 20,0-1,1 0,1-2,1-1,1 0,2-2,-16-27,15 19,2 0,2-2,1 0,2 0,1-6,2 1,2-1,2 0,1-20,3-128,3 93,1 44,2-1,7-24,-3 15,20-111,-16 112,3 0,5-9,4-12,80-243,-52 168,-38 122,0 1,3 0,9-13,-2 3,-13 24,0 1,1 0,1 1,1 1,0 0,11-8,-17 18,1-1,1 1,0 1,0 0,0 0,1 1,-1 1,2 0,-1 0,0 1,1 1,5-1,11 0,0 1,1 1,-1 2,0 1,0 1,1 1,-9 1,0 0,0 1,-1 1,1 1,-1 0,-1 2,1 1,8 6,-12-5,-2 0,1 2,-1-1,-1 2,-1 0,0 0,0 1,5 12,17 29,21 49,-53-101,27 61,-3 0,-2 2,-4 0,-2 2,-4 0,-2 0,-4 2,-3-1,-3 50,-1-26,0-13,-4-1,-9 60,-58 236,21-203,18-69,19-66,-1 0,-1-1,-2-1,-2 0,-2-1,-15 20,23-36,-2-1,0-1,-1-1,-1 0,0-1,-1-1,-1 0,0-1,-1-1,0-1,-1 0,-13 3,16-8,-1-1,0-1,0 0,0-2,0 0,0-1,-1 0,1-2,0 0,-1-2,1 1,0-2,1-1,-1 0,1-1,0-1,0 0,0-2,-5-4,-23-13,1-2,-10-10,37 24,0-1,1 0,1 0,1-2,0 0,-9-15,1-5,2-1,1 0,2-2,1 0,3-1,-3-13,1-10,3-1,-1-27,1 14,5 40,2 0,2-4,2-11,2 0,3 1,9-43,19-124,-26 190,2 1,2 0,0 0,2 1,1 0,1 1,1 1,1 0,2 1,0 1,1 1,2 0,8-6,-2 6,2 0,0 2,1 1,1 1,1 2,1 1,12-3,2 0,-15 6,-1-1,11-6,-16 4,4-1,0 0,1 2,0 2,2 0,-10 5,0 1,0 1,0 1,0 1,12 1,-27 2,0 0,0 1,0 0,0 0,0 1,0 0,0 0,-1 1,1 0,-1 1,0-1,0 1,0 1,0-1,-1 1,0 0,5 6,-1 0,0 0,-1 1,0 1,-1 0,-1 0,0 0,4 13,-1-1,-2 1,-1 0,-1 0,-1 0,-3-12,9 49,-3 0,-1 42,-6-43,-3 0,-9 49,-4 3,8-49,-3-1,-10 31,-4 7,14-53,-3 1,-8 15,15-49,-1 0,-1 0,0-1,-1 0,0 0,-2-1,1 0,-12 10,-32 34,29-30,-1-1,-2-1,-11 7,-10 2,-1-3,-15 6,54-33,1-1,-1 0,0 0,0-1,0-1,-1 1,1-2,-1 0,1 0,-1-1,1 0,-1-1,1-1,0 0,-4-1,-4-2,0 0,0-2,0 0,1-1,0-1,1 0,0-2,-8-5,-51-44,3-3,2-3,-37-47,90 92,2-1,0 0,1-2,2 1,0-2,2 1,0-2,-6-23,1-14,1 0,4 0,1-14,1 10,-2-16,1-84,11 130,2-1,1 1,3 0,0 1,3 0,11-29,0 10,3 1,2 2,32-50,-31 66,1 1,1 0,2 3,2 0,1 2,-23 20,16-14,1 2,1 1,24-12,97-48,-145 78,23-11,1 1,0 1,1 2,0 1,1 1,4 1,-14 3,0 2,0 1,0 1,0 0,1 2,-1 0,0 2,-1 0,13 4,-13-2,0 0,0 2,-1 0,0 1,-1 1,1 1,-2 0,0 1,0 1,-1 1,-1 0,0 1,5 7,15 24,-2 0,-2 2,-2 2,-2 0,3 15,6 21,-4 2,-4 1,-3 1,7 66,-29-142,19 158,-19-136,-2-1,-2 1,-4 30,-2-11,-1 16,-3 0,-21 67,4-48,-3-1,-5-2,-4-1,-41 66,54-112,-2-1,-2-1,-1-1,-2-2,-1-2,-39 29,55-48,-1-1,-1-1,0-1,-1 0,0-2,-1-1,-16 4,-1-2,-1-1,0-2,-43 1,43-7,0-2,1-2,-1-2,0-1,-12-5,-60-18,-23-14,86 24,1-3,2-1,0-2,2-3,1-1,1-2,-29-28,57 45,0-1,1 0,0-1,1 0,1-1,0-1,2 0,0 0,1-1,-3-10,-5-13,3 0,1-1,2 0,2-1,2 0,2 0,2-12,-3-40,2 45,3-48,26-212,-15 247,2 1,3 0,20-51,-15 56,-7 17,3 1,4-6,-7 18,25-49,20-26,-44 80,2 0,0 1,2 1,0 1,1 0,11-6,12-9,-5 3,1 1,1 3,39-21,0 7,3 3,71-23,-118 53,0 1,17-1,-13 3,-14 2,0 2,0 1,0 1,0 2,0 0,0 1,0 1,0 1,-1 2,5 2,-4 2,0 1,0 2,-2 0,0 1,0 2,13 13,-26-23,13 13,0 1,-1 1,-1 1,-1 1,7 12,6 13,-3 2,8 21,-8-7,-3 1,-2 2,8 47,1 32,-2 33,-23-117,-2 1,-3-1,-2 1,-4 0,-5 26,-6 24,-6 0,-20 61,27-129,-7 23,-16 35,16-58,-1-1,-2-1,-3-2,-1 0,-26 30,31-46,-1 0,-1-2,-1-1,-1 0,-1-2,-1-1,0-2,-28 13,38-22,0-2,-1 0,0-2,0 0,-1-1,0 0,1-2,-1-1,0 0,0-1,0-1,-8-2,2-1,1-1,0-2,0 0,0-2,1 0,0-2,0 0,2-2,-5-4,-3-3,1-2,1-1,2-1,0-1,1-2,2 0,1-2,1 0,2-2,-10-18,5 0,3 0,1-2,2 0,3-1,2-1,-4-39,-5-58,7-2,4-106,10 200,3 1,2-1,3 1,6-16,8-16,3 1,4 1,10-11,-19 57,2 1,2 1,2 1,1 1,2 2,2 0,0 2,3 2,0 0,2 3,10-6,-10 9,0 2,2 1,0 2,1 2,22-7,-28 13,-8 2,0 2,0 0,1 1,0 2,0 0,16 1,5 2,-1 2,1 3,17 3,-41-2,0 1,-1 0,0 1,0 2,0 0,-1 1,0 1,0 1,52 36,-3 3,1 5,-52-40,0 2,-1 0,-1 1,-1 1,7 11,19 33,1 11,12 17,-17-24,-2 2,-3 2,-3 1,-4 1,4 26,-5-3,6 75,-12-68,-12-65,24 138,-29-161,0-1,-1 0,-1 1,0-1,-3 12,-19 72,13-62,-3 15,-2-1,-2-1,-3 0,-1-2,-3 0,-6 6,15-29,-1 1,-1-2,-1-1,-15 14,25-28,-1 0,0 0,-1-1,0-1,0 0,0 0,-1 0,1-2,-1 1,-1-1,1-1,-11 2,-3-2,1 0,-1-2,1-1,-1-1,0-1,1-1,0-1,-13-4,-32-12,2-3,-20-11,74 30,1-2,0 1,1-1,-1-1,1 0,1-1,-5-3,2-3</inkml:trace>
  <inkml:trace contextRef="#ctx0" brushRef="#br0" timeOffset="67079.201">8777 6172,'38'-40,"-13"14,0 1,7-3,-8 8,1 2,1 0,1 2,1 1,0 1,0 1,29-8,126-45,-167 62,0 1,1 0,-1 1,1 1,0 0,-1 1,1 1,0 1,-1 1,0 0,1 0,-1 2,-1 0,1 1,-1 1,0 0,5 3,-13-5,0 1,-1-1,1 1,-1 0,0 0,-1 1,0 0,0 0,0 0,3 7,3 10,0 1,5 20,3 7,0 3,-2 2,2 23,1 1,-6-32,-2 1,-3 0,-1 0,-3 0,-2 4,-5 499,-1-515,-1-1,-2 0,-2-1,-1 0,-14 34,11-30,6-21,0-1,-1-1,-1 1,0-1,-1-1,-1 0,-1 0,0-1,-1 0,-1-1,-7 7,10-12,1 0,-1-1,-1 0,1-1,-1 0,-1-1,1 0,-1 0,0-1,0-1,-6 1,-2 0,-1-2,0 0,0-1,0-2,0 0,0-1,0 0,0-2,-7-3,13 3,0-1,0-1,1 0,0-1,0 0,1-1,-1-1,1 0,1-1,0-1,0 1,1-2,-3-3,-6-14,8 3</inkml:trace>
  <inkml:trace contextRef="#ctx0" brushRef="#br0" timeOffset="83186.301">3636 3451,'-46'17,"38"-15,-1 1,0 0,1 1,0 0,0 0,-5 4,0 2,0 2,0-1,1 2,1-1,0 2,-7 11,-14 25,-7 18,28-48,-15 31,3 1,2 1,2 1,2 0,3 1,-4 38,16-84,-9 47,3 0,1 28,6-64,2 0,0 0,1-1,1 1,1-1,1 1,0-1,2 0,0 0,6 10,1-1,1 0,1-1,1-1,2 0,1-2,0 0,2-1,1-1,1-1,6 3,19 14,-24-18,1 0,27 13,-20-16,1-1,1-2,28 7,21 2,6-3,-72-17,1-1,-1 0,1-2,-1 0,11-2,13-3,37-9,-19 0,0-3,38-17,-62 19,0-1,-1-2,0-1,22-19,-42 26,-1 0,0-2,0 0,-2 0,1-1,-2-1,0 0,7-14,-3 0,-1 0,-1-1,-2 0,6-24,-10 26,-2-1,-1 0,-1-1,-1 1,-2 0,-2-15,-3-1,-1 0,-3 0,-12-39,12 59,-1 1,-1 0,-1 1,-1 0,-1 1,-2-1,-32-42,-20-19,37 50,-2 1,-1 1,-1 2,-2 2,-1 1,-32-17,-18-5,-2 3,-2 5,-61-17,133 52,-1 1,1 1,-1 1,-1 1,1 1,0 1,0 0,-1 2,1 0,0 2,0 0,0 2,-12 3,-16 7,1 1,1 3,-19 11,46-19,0 0,1 2,0 0,1 1,1 1,0 0,1 1,-11 16,-1 4,2 1,1 2,2 0,2 2,1 0,2 2,3-1,1 3,-2 10,3 2,-6 54,17-84,0 0,2-1,1 1,1 0,1-1,1 0,5 14,1-5,2-1,2 0,1-1,1 0,6 5,12 16,2-3,25 27,-39-53,0-2,1 0,1-2,1 0,1-2,0-1,15 7,-17-12,-1-2,1 0,1-2,0-1,0-1,1-1,-1-1,1-1,11 0,10-3,1-1,-1-3,0-1,0-3,-1-2,0-1,0-3,-1-2,-1-1,6-6,-17 5,-1-2,-1 0,0-3,-2 0,-1-2,22-23,-6-1,-2-1,-2-2,15-29,-35 48,-2-1,-1-1,-1 0,-2-1,-1-1,-2 0,-2-1,-1 0,-2-1,-1-7,-4 16,-1 0,-1 0,-2 0,-1 0,-1 1,-1-1,-2 1,-9-23,-7-7,-2 1,-3 1,-20-28,21 43,-2 1,-2 1,-2 2,-1 1,-1 2,-2 2,-2 1,-4-1,2 5,-2 1,0 3,-1 2,-2 1,0 3,-1 1,0 3,-18-2,40 10,-1 1,1 1,-1 2,0 0,0 2,0 1,1 0,-1 3,1 0,0 1,0 2,1 1,0 0,-20 12,14-4,1 1,1 1,0 2,1 0,1 2,2 1,0 2,2 0,0 1,2 1,-12 22,5-1,3 2,2 0,1 1,4 1,1 1,-1 19,11-43,2 1,1-1,1 1,2 0,1 0,1 0,2 0,1 0,1-1,2 0,1 0,1 0,6 11,2-2,2 0,1-1,2-2,2 0,1-1,1-1,2-2,31 28,-36-39,1-1,1-2,0 0,1-2,1-1,0-1,1-1,1-2,0 0,0-2,1-1,26 2,-1-3,1-3,0-2,-1-2,1-3,11-4,-22 0,0-1,0-3,-1-2,-1-1,0-3,21-11,-16 3,0-1,-2-3,-1-2,-1-2,-2-2,-1-1,-2-3,24-30,-41 42,-2-2,-1 0,-1-1,-2-1,0-1,3-15,-9 20,-2 0,-1-1,-1 0,-2-1,0 1,-2-1,-1 1,-2-10,-2 13,0 1,-2-1,0 1,-2 0,-1 0,-1 0,0 1,-10-14,0 3,-1 1,-1 0,-2 2,-2 1,-7-7,3 9,-1 1,-1 1,-1 1,-1 2,-2 2,0 1,-1 1,-25-8,-3 3,0 3,-2 2,0 3,-52-4,73 14,-1 2,1 2,-1 2,1 2,-1 2,-43 10,54-6,0 2,0 1,1 1,0 2,2 2,-1 1,2 1,-28 22,18-8,1 3,2 1,2 2,1 1,3 2,0 1,3 2,2 1,2 1,1 1,3 1,2 0,2 2,-10 50,19-62,2 1,2-1,1 1,2 0,3 31,1-44,0 0,2 0,1-1,1 0,1 0,1 0,1-1,2 0,0 0,6 6,0 0,2-1,2-2,0 0,2-1,0-1,2-2,1 0,1-2,0-1,4 0,-2-2,2-1,0-2,1-1,0-1,1-2,0-2,0-1,1-1,1-3,15 1,1-4,0-1,-1-3,1-2,-1-2,-1-3,1-2,-2-2,1-2,-2-2,-1-3,0-1,-2-2,0-3,-2-1,-1-2,-1-2,32-33,-35 25,-1-1,-2-2,-2-1,-2-2,-2-1,-3-1,-1-1,-2-1,14-49,-24 56,-2-1,-1 0,-3 0,-2-1,0-30,-5 39,-1 1,-2-1,-1 1,-3 0,0 0,-2 1,-6-13,1 9,-3 1,0 1,-2 0,-2 2,-1 0,-2 1,-1 2,-2 0,-1 2,-1 1,-6-4,9 12,0 0,-1 2,-1 1,0 1,-1 2,-1 0,-1 2,1 1,-2 2,1 1,-1 2,-1 1,-30-1,17 4,0 3,0 1,1 2,-7 4,23-2,1 1,-1 1,2 1,-1 2,2 1,-1 1,1 1,-32 21,2 1,-44 38,76-53,1 0,1 2,0 0,2 2,1 0,1 1,-1 5,-5 12,2 1,2 0,2 2,2 0,2 1,2 1,2 0,2 0,1 16,5-25,1 1,2-1,2 1,2-1,1 0,2-1,2 1,1-1,2-1,2 0,15 26,-12-31,1 0,3-1,0-1,2-1,0-1,2-2,2 0,0-2,1-1,2-1,0-1,4-1,6 2,2-1,0-3,1-1,1-2,0-2,1-3,0-1,1-2,18-1,-13-3,1-3,0-2,0-2,-1-2,0-3,0-2,23-9,-38 8,1-2,-2-2,0-1,-2-2,0-1,-1-2,0-1,-2-2,-1-1,6-8,-7 1,-1 0,-1-1,-2-2,-2-1,-1-1,-2 0,-2-2,-1 0,-3-1,-1 0,6-32,-10 29,-2-1,-2 0,-1 0,-3-1,-2 1,-1 0,-3-1,-1 2,-3-1,-1 1,-6-10,3 19,-1 1,-2 0,-2 1,-1 1,-1 0,-1 2,-2 1,-1 0,-2 2,0 0,-2 2,-1 2,0 0,-26-14,10 10,-2 3,0 1,-1 2,-1 3,-1 2,0 2,-1 2,-1 2,1 2,-17 2,28 3,0 2,0 2,0 1,0 2,0 2,1 1,-32 11,21 0,1 2,1 2,1 2,2 2,0 2,2 2,1 2,1 2,-24 26,24-17,2 1,1 1,3 3,2 0,2 2,2 2,3 1,-11 31,24-47,1 0,2 0,2 1,1 0,2 0,1 0,2 1,2 0,2-1,5 30,-2-34,2 0,2 0,1 0,2-1,0-1,3 0,0-1,3 0,0-2,2 0,22 26,-17-27,1-2,1 0,2-2,0-1,1-1,2-2,0-1,1-2,29 12,-13-11,0-2,1-2,1-2,0-2,0-3,42 1,-32-6,1-2,0-3,-1-2,0-3,0-3,10-5,-26 3,0-2,-2-1,0-2,-1-3,-1-1,-1-2,-1-1,17-17,-24 16,-2-1,-1-1,-2-2,0-1,-2-1,-2-2,-1 0,-1-1,-2-1,-2-1,-1 0,-2-1,-1-1,-2 0,-2-1,-2 0,-1 0,-2-1,-2 0,-2 1,-2-1,-1 1,-8-36,-4 15,-2 2,-3 0,-3 1,-2 2,-3 0,-2 2,-2 1,-39-49,34 56,-1 1,-2 2,-3 2,-1 1,-1 3,-3 1,0 3,-3 2,0 2,-2 2,-1 3,-1 2,-45-12,61 25,0 1,-1 2,1 2,-1 2,0 1,1 2,-1 2,0 1,1 2,0 2,0 2,1 1,0 2,1 2,1 1,0 1,2 3,0 0,-13 12,-3 4,2 3,1 1,-16 21,37-34,1 2,2 1,1 1,2 0,1 2,-3 9,-1 6,3 1,2 1,3 1,1 0,3 1,2 0,2 0,2 20,4-33,1-1,3 1,0 0,3-1,1 0,2 0,2-1,1 0,2-1,1 0,16 25,-6-19,3-1,1-2,1 0,2-3,2 0,2-2,0-2,2-2,2-1,1-1,0-3,2-2,1-1,1-2,0-2,5-2,19 5,2-2,0-4,1-3,0-3,64-1,-83-8,0-3,0-1,0-3,-1-2,0-3,-1-2,0-2,19-10,-31 8,-1-2,-1-1,0-2,-2-1,25-24,-17 10,-2-2,-2-1,-1-2,1-7,-14 16,-2 0,-2-2,-1 0,-1-2,-3 0,-1-1,-2 0,8-40,-14 44,-2 0,-1-1,-2 1,-1-1,-2 1,-1-1,-2 1,-2 0,-1 0,-7-21,-1 12,-2 0,-1 1,-3 0,-1 2,-2 1,-1 1,-24-27,23 36,0 0,-3 2,0 1,-1 1,-2 1,0 2,-2 1,0 2,-10-2,-4 0,-1 2,-1 2,0 2,-18-1,30 10,1 1,-1 2,0 1,0 3,1 1,-17 3,7 3,0 1,1 3,0 2,1 2,-11 6,-4 5,1 3,1 3,-28 21,34-17,2 2,2 3,2 1,1 3,3 1,1 2,3 2,2 1,2 2,-18 40,30-48,2 2,2 1,1 1,4 0,1 0,1 10,5-17,2-1,2 1,2 0,1 0,3-1,1 1,9 31,-2-32,2 0,1-1,3 0,1-2,2 0,1-1,2-1,-2-4,2-2,0-1,2-1,1-1,2-1,0-2,1-1,2-1,0-2,1-1,1-1,3-1,8 1,0-2,2-2,-1-1,2-3,-1-2,1-2,0-2,1-2,15-3,0-3,1-3,-1-2,0-4,-1-2,0-2,-2-4,0-2,-1-3,-4 0,-2-2,-1-3,-1-2,-2-2,-2-3,-1-1,9-13,-26 21,-1-1,-1-1,-2-2,-1-1,-2 0,-2-2,-1-1,-2 0,-2-1,7-27,-13 25,-1-1,-2 1,-2-1,-1 0,-3-1,-2 1,-1 0,-2 0,-3 0,-10-38,8 44,-2 0,-2 1,-1 1,-2 0,-2 1,0 1,-3 1,0 0,-2 2,-2 0,0 2,-15-12,12 17,-1 0,-1 2,0 2,-2 0,-1 3,0 0,0 2,-6 0,-4 0,-1 2,0 2,-1 2,0 2,0 2,-16 1,9 4,0 2,1 2,-1 2,1 3,0 1,-38 16,46-11,1 1,1 2,1 2,0 2,2 1,0 2,-29 27,42-29,1 2,1 0,1 1,1 1,2 1,1 1,1 0,-3 11,-1 7,2 1,2 1,2 1,2 0,2 9,6-27,2-1,2 1,0-1,3 1,0 0,2-1,2 0,1 0,1 0,2-1,1-1,1 1,15 25,-9-23,2-1,1-1,1 0,1-2,2-1,1 0,1-2,2-2,0 0,2-2,28 17,-17-17,0-1,1-3,1-1,1-2,0-2,1-3,0-1,1-2,-1-2,1-2,0-3,35-3,-42-1,-1-1,0-2,-1-1,1-3,-2-1,1-1,-2-2,0-2,-1-2,0 0,-2-3,-1 0,0-3,-2 0,8-10,1-6,-3-2,-1-1,-2-2,-2-1,24-48,-35 55,-2-1,-2-1,-1 0,-3-1,-1 0,-2-1,2-35,-10 41,-1-1,-1 1,-2 0,-2 0,-2 0,-1 0,-2 1,-1 0,-2 1,-2 1,-13-24,11 28,-2 1,0 1,-2 1,-1 1,-2 1,0 0,-2 2,0 1,-2 1,0 2,-1 0,-2 2,0 2,0 0,-1 3,-1 0,-1 2,1 1,-25-3,3 6,0 1,0 3,0 2,0 3,0 2,0 3,1 2,-14 5,4 3,1 3,0 2,2 3,1 3,1 2,-39 28,58-30,0 2,2 1,1 3,2 1,1 1,2 2,1 1,3 1,1 2,2 1,2 1,1 1,3 0,2 2,-11 46,21-64,2 0,1 1,1-1,1 1,2 0,1-1,1 1,1 0,4 9,1-6,1 0,1 0,2-1,2 0,1-1,1 0,15 20,-8-18,1-1,2-1,1-1,1-1,2-2,0-1,2-1,1-2,1-1,1-1,0-2,1-2,2-2,5 1,6 0,1-3,0-3,1-1,0-3,0-2,0-2,1-2,-1-3,0-2,0-2,41-12,-47 8,-2-3,0-1,0-2,-2-3,0 0,-1-3,-1-2,-2-1,0-1,-2-3,-1 0,-2-2,11-16,-17 16,-1-2,-2-1,-2-1,-1 0,-1-2,-3 0,-1-1,-2-1,-1 0,-2-1,-1-9,-2 2,-2-1,-2 1,-2-1,-3 0,-2 0,-1 1,-3 0,-2 0,-9-24,8 36,-2 1,-2 0,-1 1,-1 0,-2 1,-14-16,16 26,-1 1,-1 0,-1 2,0 0,-2 2,0 0,-1 1,-1 2,-2-1,-12-5,-2 2,0 2,-1 1,0 2,-1 2,-1 2,-7 1,14 4,0 2,0 1,0 2,-1 1,1 2,0 2,1 1,-33 10,17-1,1 4,1 1,0 2,2 3,1 1,1 3,1 1,1 3,-17 18,16-9,3 1,1 1,2 3,2 1,3 2,2 1,1 1,-6 22,12-20,2 0,3 2,2 1,2 0,-2 31,13-58,1-1,1 0,2 1,1-1,1 1,2-1,0 0,2 0,2-1,0 0,2 0,1 0,0-4,1-1,0-1,2 0,0 0,2-2,0 0,1 0,1-2,1 0,1-1,0-1,1-1,0-1,2-1,-1-1,2 0,-1-2,1-1,1-1,0-1,0-1,12 0,-1-1,1-3,0 0,0-3,0-1,0-2,-1-1,1-2,-1-1,13-7,3-2,-1-3,-1-1,-1-3,-1-2,-1-3,30-24,-50 33,-2-2,0-1,-2-1,0 0,-2-2,-1-1,-1 0,-1-2,-1 0,-2-1,-1 0,-1-1,-2-1,0-4,-4 10,-1 0,-2 0,0 0,-2 0,-1-1,-1 1,-1-1,-1 1,-1 0,-2 0,-1 0,-1 0,0 1,-2 0,-2 1,0 0,-1 0,-2 0,-6-6,-1 2,-1 0,-1 1,-2 2,0 0,-2 2,-1 1,0 1,-2 1,-7-3,2 4,0 2,-2 1,0 2,0 1,-1 2,-1 1,0 3,0 1,-3 1,2 3,0 1,0 2,0 2,1 2,-1 1,1 2,0 2,1 1,0 2,0 2,2 1,0 2,1 1,1 2,1 2,0 1,2 1,1 1,-1 5,-2 5,1 1,2 2,2 1,2 2,1 0,3 1,1 2,2 0,-5 22,14-33,1 0,2 0,1 1,2 0,1 0,2 0,1 0,2 0,1 0,2 0,1 0,2-1,7 17,-2-14,2-1,2-1,1 0,1-1,2-1,2-1,1-2,1 0,1-1,25 20,-18-21,2-1,1-2,1-1,1-2,0-2,2-1,0-3,1 0,24 3,-11-5,0-3,1-2,1-3,-1-2,1-2,0-3,-1-3,1-1,26-9,-31 4,1-4,-2-1,0-3,-1-1,-1-3,-1-2,-1-2,-1-2,-2-2,2-4,3-5,-3-3,-1-2,-2-1,-2-3,-3-1,-1-1,-3-2,-2-2,-2-1,-3-1,-2-1,-3-1,-3-1,-2-1,-2 0,-1-18,-8 39,-3 0,-1-1,-2 1,-1-1,-2 1,-6-20,-1 8,-3 1,-1 0,-3 1,-16-30,20 51,-1 2,-1-1,-1 2,-1 0,-1 2,-2 0,0 1,-1 0,-1 2,-1 1,-1 1,-14-7,2 4,0 2,-2 1,0 2,0 2,-1 2,-1 1,0 2,-36-2,20 6,1 2,-1 3,0 2,1 3,0 2,0 3,1 2,0 2,-8 6,-6 5,0 4,2 3,2 2,0 3,3 3,-43 37,64-43,2 1,1 3,2 1,1 1,3 2,1 1,2 2,2 1,2 1,-11 32,19-37,1 1,3 0,1 1,3 1,1 0,2 0,2 0,3 1,1-1,2 1,2-1,7 27,1-17,2-1,3-1,2-1,2-1,3 0,1-2,16 21,-17-34,1-1,2-2,1 0,1-2,2-2,1 0,1-2,2-2,36 21,-23-19,1-3,1-2,1-2,1-2,0-3,1-2,1-2,0-2,1-3,0-3,-9-1,1-3,-1-2,0-2,0-2,0-2,-1-2,0-2,-1-1,-1-3,0-2,37-22,-35 13,-1-1,-2-3,-1-1,-1-2,-3-2,0-2,-3-1,-1-1,-2-2,8-17,-11 12,-2-2,-1 0,-4-2,-1 0,-3-1,-2-1,-2-1,-3 0,2-41,-9 54,-2 0,-2 0,-2 0,-1 1,-2-1,-2 1,-2 0,-1 1,-3 0,-1 1,-1 1,-3 0,-1 1,-1 1,-2 1,-2 1,-7-6,2 8,-1 1,-1 1,-2 2,0 1,-2 2,-1 1,-1 2,-1 2,-1 1,-41-13,33 17,0 2,-1 1,-1 3,0 3,0 1,0 2,-1 3,1 2,-24 5,25 0,0 3,1 2,0 2,1 2,1 2,1 2,0 2,-20 15,14-5,2 2,1 2,2 2,2 3,1 1,-32 42,45-45,2 1,2 2,1 0,2 2,2 0,2 2,2 0,2 1,3 0,-4 25,12-41,1 1,2-1,1 1,1 0,2-1,1 0,2 1,0-1,3-1,0 0,11 23,-5-20,1 0,1-1,2-1,1-1,1 0,2-2,1-1,1 0,1-2,5 3,-2-7,1 0,1-2,0-1,1-1,1-2,1-2,0-1,1-1,0-2,0-1,21 0,-7-2,-1-3,0-2,1-2,-1-2,1-2,-1-2,-1-2,20-8,-11 0,-1-2,0-3,-2-2,0-2,-2-3,-1-2,-1-2,31-29,-50 35,-1-1,-1-1,-1-2,-2-1,21-33,-29 36,-1 0,-2-1,-1 0,-1-1,-2-1,-1 1,3-23,-4 9,-3-1,-2 0,-2 0,-1 1,-3-1,-2 0,-2 1,-1 0,-3 0,-2 1,-1 0,-3 2,-1-1,-17-26,20 45,0 0,-2 2,-1-1,-1 2,-1 1,-1 0,0 1,-1 2,-11-7,-13-5,-1 2,-1 2,-1 3,-27-9,43 20,-2 0,1 3,-1 0,0 3,-1 1,1 1,-1 2,0 2,1 1,-1 1,1 3,-1 0,-9 5,1 2,0 1,1 2,1 3,0 1,2 1,1 3,0 1,-3 6,-5 5,3 2,1 2,1 2,3 2,-6 11,24-27,1 0,1 2,2 0,1 1,2 1,1 1,1-1,2 2,-2 14,8-30,1 1,1 0,1 0,1 0,0 0,2 0,0 0,1 0,1 0,0-1,2 1,0-1,1-1,1 1,4 5,15 22</inkml:trace>
  <inkml:trace contextRef="#ctx0" brushRef="#br0" timeOffset="92626.035">3485 760,'-6'0,"0"1,0 0,0 0,0 1,1 0,-1 0,0 0,1 0,-1 1,1 0,0 1,0-1,0 1,1 0,-1 0,1 0,0 0,0 1,-3 4,-8 13,0 0,2 0,-10 24,19-39,-14 34,1 1,2 0,2 2,1-1,3 1,2 1,1-1,3 1,1 0,3 1,1-1,2-1,6 22,-1-31,1 0,2 0,1-1,2 0,1-1,1-1,2 0,2-2,16 20,-17-27,1-1,1-1,0-1,2-1,0-2,1 0,1-1,0-2,1 0,1-2,0-1,26 6,-20-8,0-1,0-2,1-1,-1-2,1-1,0-2,0-1,0-2,-1-1,1-2,-1-1,21-8,0-2,-1-3,-1-2,4-4,-23 7,0 0,-1-2,-1-2,-1-1,-1-1,11-14,-38 36,38-38,-1-3,8-14,-37 42,0 0,-1-1,-1 0,0 0,-1-1,-1 0,-1-1,3-16,-8 33,5-22,-1 1,-2-1,0 0,-1 0,-1-1,-3-21,-5 2,-2 0,-2 0,-1 1,-3 1,-1 0,-2 1,-2 1,-2 1,-1 0,-2 2,-2 1,-6-4,-3-2,-2 1,-2 3,-1 1,-2 2,-2 2,-1 2,-1 2,-2 2,-33-13,59 31,0 1,0 1,0 2,-1 0,0 1,0 1,0 2,0 0,-1 2,1 0,-3 2,-5 2,0 1,1 2,0 1,0 1,1 2,1 0,0 3,-4 3,-49 27,-54 34,108-61,0 2,2 1,-15 16,-14 15,2 2,3 2,2 3,1 4,3 5,3 3,-14 38,34-62,3 0,1 1,3 1,-5 31,15-52,1-1,2 1,1 0,0 0,3-1,0 1,2 0,0-1,2 0,1-1,2 1,0-2,8 13,5 6,1-1,3-2,1 0,2-2,2-1,1-2,10 6,-8-11,1-2,1-1,2-2,0-1,2-3,20 8,17 3,0-3,2-3,12-2,-47-13,-1-3,1-2,0-2,1-2,-1-1,1-3,-1-2,1-1,-1-3,-1-2,17-6,-27 5,-1-1,0-2,-1-1,-1-2,0-1,-1-1,-11 4,0 0,0-1,-2 0,0-2,-1 0,0-1,-2-1,0 0,5-10,13-33,-6 1</inkml:trace>
  <inkml:trace contextRef="#ctx0" brushRef="#br0" timeOffset="94290.254">9503 8803,'-4'-1,"1"1,0-1,0 0,0 0,0 0,1 0,-1-1,0 1,0-1,1 0,-1 0,-12-7,8 6,1 0,-1 0,-1 0,1 1,0 1,0-1,-1 1,1 0,-1 1,1-1,-1 1,1 1,-7 1,3 0,-1 1,1 0,0 1,0 0,0 1,0 1,1-1,-4 4,-15 12,1 2,0 1,2 0,1 2,-6 11,-26 27,-5 5,-29 44,67-77,0 0,3 1,1 2,1 0,3 0,-9 33,18-46,1 0,0 1,3 0,0 0,1 0,2 0,1 0,1 0,1 0,2 0,2 7,4 3,1 0,2-1,2-1,1 0,10 13,1-3,2-1,2-2,25 25,-34-43,0 0,2-2,1 0,0-2,2-1,0-2,1 0,1-2,0-1,22 6,-29-13,0-1,0 0,0-2,1-1,0 0,-1-2,1-1,0-1,0-1,-1-1,1-1,-1-1,0-1,0-1,6-4,26-11,0-3,-2-3,-1-2,-1-2,-2-2,-1-2,4-7,-28 21,-1-1,0-2,-2 1,-1-2,-1-1,-1-1,-1 0,-2-1,-1-1,-1 0,-2-1,-1 0,5-28,-10 25,-1 0,-3 0,0 0,-2 0,-2 0,-1 1,-8-34,-14-40,-33-80,49 156,-40-102,-6 2,-59-99,97 196,-2 1,-1 1,-2 1,-1 1,-8-6,16 19,-1 1,0 0,-2 2,0 0,0 1,-1 1,-1 1,0 1,-7-2,15 8,0 1,0 0,-1 1,1 0,-1 1,1 1,-1 0,0 1,1 0,0 1,-1 0,1 2,0-1,0 1,-11 6,-14 7,1 1,1 2,1 2,-21 17,-29 28,4 4,-54 61,115-112,-93 100,6 5,-79 120,148-189,2 1,3 2,2 1,3 1,3 2,2 1,-7 37,25-75,0 1,2 0,1 0,1 0,2 0,0 0,2 0,1 0,1-1,1 0,1 0,2 0,0-1,2 0,1 0,0-2,2 1,1-2,7 8,6 5,3-2,1 0,1-3,1 0,2-2,1-2,1-1,1-2,34 13,-36-19,1-2,1-2,1-2,-1-1,2-2,-1-2,1-2,0-1,0-2,37-5,-11-4,-1-3,1-4,-2-2,-1-3,0-3,-1-2,-2-3,9-9,20-11,-2-4,-3-4,15-17,-57 39,-2-1,-2-3,-1-1,-2-2,-2-1,26-44,-43 57,-1-1,-2-1,-1-1,-1 0,-1 0,-1-5,1-17,-1 1,-3-1,-1-23,-2-13</inkml:trace>
  <inkml:trace contextRef="#ctx0" brushRef="#br0" timeOffset="94710.784">10199 8258,'-22'-20,"0"1,-2 1,0 1,0 2,-2 0,-11-4,-4 1,0 2,-1 1,-41-7,66 19,-1 0,0 2,0 0,0 1,0 1,0 0,0 2,0 0,0 1,1 0,-1 2,-22 8,0 1,1 3,1 1,-5 5,-6 6,2 3,0 2,3 1,-1 4,-160 168,49-28,7 7,-33 68,140-195,3 3,2 1,4 1,2 2,2 5,20-46,1 1,2-1,1 2,1-1,1 0,2 1,0-1,2 1,2 10,0-15,1-1,1 0,1 1,1-2,1 1,1-1,1 0,0-1,2 0,0-1,7 8,7 3,1 0,1-2,2 0,0-2,2-2,1-1,0-1,2-2,10 3,8 2,1-3,0-2,2-3,0-2,1-3,6-1,-22-7,1-1,0-2,0-2,-1-2,1-2,-1-1,0-2,0-2,-1-2,0-2,-1-1,-1-2,-1-2,24-15,-46 24,-1 0,0-1,-1 0,-1-1,0 0,0-1,-1 0,0-1,-2 0,5-9,-5 5,0 0,-2-1,0 0,-1-1,-1 0,0 0,-2 0,1-16,-3 2,-1-1,-2 1,-2 0,-1 0,-1 0,-2 1,-2-1,-10-37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0:47.447"/>
    </inkml:context>
    <inkml:brush xml:id="br0">
      <inkml:brushProperty name="width" value="0.2" units="cm"/>
      <inkml:brushProperty name="height" value="0.2" units="cm"/>
      <inkml:brushProperty name="color" value="#33CCFF"/>
      <inkml:brushProperty name="ignorePressure" value="1"/>
    </inkml:brush>
  </inkml:definitions>
  <inkml:trace contextRef="#ctx0" brushRef="#br0">112 0,'-5'0,"-7"5,-7 2,-4 0,-5 4,4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0:52.861"/>
    </inkml:context>
    <inkml:brush xml:id="br0">
      <inkml:brushProperty name="width" value="0.2" units="cm"/>
      <inkml:brushProperty name="height" value="0.2" units="cm"/>
      <inkml:brushProperty name="color" value="#33CCFF"/>
      <inkml:brushProperty name="ignorePressure" value="1"/>
    </inkml:brush>
  </inkml:definitions>
  <inkml:trace contextRef="#ctx0" brushRef="#br0">1425 519,'-4'-1,"1"0,-1 0,1 0,0 0,-1-1,1 0,0 0,0 1,0-2,0 1,0 0,-23-14,16 12,-1 0,0 1,0 0,0 1,0 1,-1 0,1 0,0 1,-7 0,0 2,0 1,0 0,0 1,1 1,-12 5,-16 10,1 1,1 2,2 2,-2 3,8-1,0 1,3 2,0 1,-1 4,31-32,-107 122,3-2,70-84,1 1,2 2,2 2,2 1,-20 42,43-75,0 2,2-1,-1 1,2 0,0 0,0 0,1 0,1 0,0 0,1 1,1-1,0 0,3 10,0-5,1 0,1 0,1-1,0 1,2-1,0-1,1 0,0 0,9 9,5 4,1-2,1 0,2-2,0 0,2-3,1 0,0-2,2-1,27 12,1-5,0-2,2-3,0-3,2-3,13 0,2 0,1-3,1-4,0-4,46-4,-98-2,1-1,-1-2,1-1,-1-1,-1-2,1-1,26-12,-16 3,-12 6,0-1,0-1,-1-2,-1 0,0-2,6-7,-15 9,0-1,-1-1,-1-1,0 0,-2-1,0 0,-2-1,0 0,-1-1,-1-1,-1 1,-1-1,-1 0,2-22,-6 25,-2 1,-1-1,0 1,-1 0,-2 0,-1-8,-7-43,8 41,-2-1,-2 2,0-1,-2 0,-7-22,-35-147,44 168,-2 1,-1 0,-2 1,-1 0,0 1,-2 1,-2 0,0 2,-1 0,-10-9,1 4,-1 1,-2 1,0 2,-2 1,-11-5,-37-24,51 32,-1 1,-1 2,-25-10,8 8,-10-1,40 16,0 0,0 1,0 1,-19 0,-6 4,1 1,-1 3,1 1,0 3,1 1,0 2,7-1,0 2,1 1,0 2,2 2,-7 4,-19 17,1 2,-12 14,45-35,2 2,1 1,1 0,1 1,1 2,1 0,-12 23,4 2,2 2,2 0,-10 43,24-70,1 1,1-1,1 1,2 0,0 0,2 0,1 0,1 0,2-1,0 1,2-1,1 0,1 0,1 0,1-1,7 11,11 14,3-2,1-1,2-2,2-1,2-2,2-2,2-1,1-2,2-2,1-2,2-2,1-3,1-1,1-3,2-2,42 12,-61-26,0-1,0-1,1-2,0-2,0-1,-1-2,1-1,28-5,-32 1,1-1,-2-1,1-2,-1-1,-1-1,0-2,0-1,-2-1,0-1,-1-2,0 0,-2-2,0 0,-2-2,0-1,-2 0,0-2,-2 0,-1-1,13-27,-16 24,-1 0,-1-2,-2 1,-1-1,-2-1,-1 1,-1-1,-2 0,-1-22,-5-211,-1 211,-2 2,-3-1,-14-46,5 38,-4 1,-2 2,-3 0,-2 2,-3 1,-2 1,-11-10,10 19,-3 1,-1 2,-38-33,46 49,-1 2,-1 1,-2 1,0 2,-34-15,47 28,0 0,0 2,0 0,-1 2,0 1,0 0,0 2,0 0,0 2,0 0,0 2,-2 1,-19 4,1 2,-1 2,2 1,0 3,-31 16,31-11,2 1,0 2,2 2,-22 19,36-25,1 2,1 0,1 2,1 0,1 1,1 1,-2 7,-10 25,2 1,2 1,4 1,2 1,2 1,-6 50,15-68,1 1,3 0,1 0,3 0,2 7,4-4,3 0,2 0,2-1,2 0,17 38,3-7,3-2,46 71,-55-104,1-1,3-2,35 36,-49-58,1-1,1 0,1-2,0 0,1-2,1 0,0-2,19 8,-8-8,0-1,1-1,0-3,0 0,1-2,32 0,-23-5,0-2,-1-1,0-3,0-2,16-5,-1-2,-1-3,-1-3,-1-2,-1-2,0-3,-21 9,-1-2,-1-2,-1 0,0-2,-2-2,-1 0,-2-2,7-10,-7 4,-2-1,-1-1,-2-1,-2-1,-1-1,-2 0,-2-1,-2-1,-1 0,-3-1,-1 0,0-15,-2-9,-3 0,-3 0,-8-50,5 82,-2 1,-2-1,-1 1,-1 0,-2 1,-2 1,0 0,-3 0,-5-7,-2 0,-2 1,-1 2,-2 1,-2 1,-1 1,-1 2,-7-3,-14-8,-2 3,-43-22,64 42,-1 2,-1 1,0 2,-1 2,-14-2,19 6,0 1,-1 2,1 1,-1 1,0 3,-20 1,23 3,0 2,0 1,1 1,0 2,0 0,1 3,-1 1,-41 23,1 3,-9 12,33-20,1 2,2 3,-36 39,22-14,3 3,-13 23,13-11,4 2,-22 51,56-92,1 0,1 1,3 0,1 1,1 0,3 1,1 0,3 0,0 0,3 0,4 25,-1-36,1 0,2 0,1 0,1-1,2-1,0 0,2 0,1-1,1-1,2 0,0-1,2-1,0-1,2 0,1-2,0 0,1-2,20 13,-5-8,0-1,2-2,1-2,1-1,0-3,10 2,2-3,0-2,1-2,0-3,48 0,-42-7,1-3,-1-3,0-3,-1-2,0-2,0-4,-2-2,46-22,-48 15,-2-2,-1-3,-2-2,0-2,-3-3,-1-1,6-10,-33 27,-1 0,-1-1,-1-1,-1-1,-1 0,-2-1,0-1,-1 0,-2-1,-1 0,1-11,2-15,-3 0,-2 0,-3-1,-1 1,-5-38,-2 46,-2 1,-1-1,-3 2,-2-1,-1 2,-2-1,-3 2,-1 0,-2 1,-12-16,9 22,0 2,-3 0,0 2,-2 1,-1 1,-2 2,0 1,-2 2,-34-19,29 21,-1 1,-1 3,-1 1,0 2,-1 2,-1 2,0 2,0 2,-7 1,15 4,1 2,-1 1,1 2,0 2,0 1,0 1,0 2,2 2,-1 1,1 2,1 0,1 3,0 0,-19 16,3 0,3 2,0 2,3 2,1 2,2 1,2 2,1 2,3 1,-13 27,16-20,2 1,2 2,-14 50,28-69,2 0,1 0,2 1,2 0,2 0,1 25,2-32,1-1,2 0,1 0,1 0,2 0,1-1,1-1,1 1,2-2,1 0,2 0,3 3,10 10,3-2,1 0,2-3,1-1,2-1,1-2,2-2,1-2,1-1,1-3,17 6,-1-2,1-3,17 2,-41-16,0-2,1-1,0-2,22 0,-5-3,0-3,-1-2,1-2,3-4,-22 2,1-2,-2-2,1-1,-2-2,1-1,14-9,-11 1,0-2,-1-1,-2-2,25-23,-15 6,-1-1,-3-2,2-6,-22 24,-1-2,-1-1,-2 0,-1-1,-2-1,-1 0,-2-1,-1-1,-1 1,-3-1,-1-1,-1 1,-2-1,-2 1,-1-1,-2 0,-1 1,-2 0,-2 0,-1 0,-2 1,-5-11,-5-5,-2 1,-3 1,-1 1,-3 2,-1 0,-36-38,40 54,-2 1,-1 1,-2 1,0 2,-2 1,0 2,-2 1,0 2,-25-9,33 17,0 2,-1 1,1 2,-1 0,-1 2,1 1,-1 2,1 0,-1 2,0 2,1 0,-13 5,1 1,2 2,-1 2,2 2,0 1,1 2,0 1,2 2,-22 17,10-3,1 2,2 2,2 2,2 1,1 3,3 1,1 1,3 2,1 2,3 0,3 2,1 1,3 1,-4 24,16-44,1-1,3 2,0-1,3 0,1 1,1-1,2 1,1-1,2 1,2-1,5 13,-1-10,2 1,2-1,2-1,1-1,2-1,1 0,2-1,1-2,24 25,-17-25,2-1,0-2,2-1,2-1,0-3,1 0,35 14,-22-16,1-1,0-3,1-2,1-2,1-3,8-1,-31-7,-1-1,1-1,0-2,0-2,-1 0,0-2,1-2,-2-1,8-3,-2-1,-1-3,-1 0,0-2,-1-2,-1-1,-1-1,18-17,-4 0,-3-2,-1-2,-2-2,-2-1,-2-2,-2-2,2-8,-11 14,-2-1,-2-1,-2 0,-3-1,-1-1,-2-1,-2 0,2-39,-8 28,-2-1,-2 1,-3 0,-6-26,2 43,-1 1,-3-1,-1 2,-2 0,-1 0,-13-20,10 25,-2 1,-1 0,-1 2,-2 1,-1 0,-2 2,0 1,-2 1,-5-1,-9-5,-1 3,-2 1,0 2,-2 3,-1 1,-1 3,-1 2,0 2,-1 2,-25-2,46 12,0 1,0 2,0 0,0 3,0 0,1 2,-1 1,1 2,-17 6,12-1,1 1,1 2,0 1,1 1,0 2,2 1,-27 24,11-4,2 3,2 2,2 1,2 2,2 2,2 1,2 2,3 1,2 1,3 2,2 0,2 1,-2 25,15-52,1 1,2 0,2 1,0-1,3 0,0 0,2 1,2-1,1 4,3 2,2-1,1 0,2-1,1-1,2 0,1-1,12 15,-1-6,1-1,3-2,1-1,1-2,3-1,23 17,-27-28,1 0,1-3,1-1,1-1,1-2,0-2,1-2,8 1,-9-5,1-2,1-2,0-1,-1-2,1-2,0-2,0-1,0-3,-1-1,0-1,0-3,0-1,-2-2,1-2,-2-1,0-2,-1-2,-1-1,13-11,-4 0,-1-3,-2-1,-1-2,-2-1,-2-3,21-31,-33 38,-2 0,-2-2,-1 0,-1-1,-3-1,-1-1,-2 0,-1-1,-2-3,1-17,-3-1,-3 0,-3 0,-2 0,-5-20,1 35,-2 0,-2 0,-3 1,-1 0,-3 2,-1-1,-7-10,10 30,-1 0,-1 0,-1 2,0 0,-2 1,-1 1,-1 0,0 2,-2 0,0 2,-1 0,0 2,-2 1,0 0,-9-1,-18-8,-1 3,-1 2,-1 2,0 3,-1 2,-1 3,-9 2,24 4,1 2,-1 1,1 3,0 1,0 2,0 2,1 2,1 1,0 3,-6 4,5 1,0 2,2 1,1 2,1 2,1 2,2 1,0 2,3 1,-24 31,31-33,1 1,2 1,1 1,2 1,1 1,2 0,2 1,1 0,1 1,3 1,-3 26,9-38,1-1,1 1,1 0,2 0,0-1,2 1,5 15,1-7,1 0,2-2,1 1,1-2,10 12,6 5,2-2,2-1,2-2,2-2,2-1,46 34,-52-48,2-1,0-2,1-2,1-1,1-2,1-2,1-1,0-3,1-1,28 2,-40-9,-1-1,1-2,0-1,0-2,0-1,0-1,-1-2,0-1,0-2,0-1,-1-1,0-1,-1-2,0-1,11-8,-16 5,1 0,-2-1,0-2,-2 0,0-1,-1-1,-1-1,-1-1,4-8,-2-2,-2 0,-1-1,-1-1,-3-1,0 0,5-31,-7 7,-2 0,-2-1,-4 0,-2 0,-3 0,-2 1,-3-1,-15-57,9 59,-4 1,-2 0,-2 1,-3 1,-6-6,13 32,-1 1,-1 0,-2 1,-1 1,-1 2,-1 0,-1 1,-1 1,-21-12,13 12,-1 3,-1 1,-1 1,-1 2,0 2,-1 1,-12-1,2 4,0 1,0 3,-1 1,0 3,-43 3,62 2,1 1,-1 2,1 1,0 1,1 2,-1 1,-22 11,29-10,1 0,1 2,0 0,1 1,0 1,1 1,1 1,0 0,-14 20,7-3,2 1,1 1,1 1,2 1,2 1,2 0,1 1,2 1,2 0,0 7,7-25,1 1,1-1,1 1,2 0,0-1,1 1,1-1,2 4,3 4,1-2,1 1,2-1,0-1,17 24,-2-9,3-1,1-2,2-1,2-2,1-1,2-2,19 12,-15-15,1-2,1-2,1-2,44 17,-54-28,0-1,1-2,0-2,1-1,0-2,0-1,1-3,-16-1,-1-2,0-1,0 0,0-2,0-1,0 0,-1-2,0 0,0-1,-1-2,0 0,-1-1,0 0,0-2,-2 0,1-2,-2 1,0-2,-1 0,0-1,-1-1,-1 0,-1-1,-1 0,0 0,-2-1,0-1,6-20,0-12,-2 0,-3 0,-2-1,-2 0,-2-33,-3 43,-3-1,-2 1,-1-1,-3 2,-2-1,-1 1,-3-2,2 13,-1 2,-2-1,0 2,-2 0,-2 1,0 1,-2 1,-11-11,16 21,0 0,-2 0,1 2,-2 0,0 1,-1 1,0 1,-1 0,0 2,-1 0,1 2,-14-3,20 7,1 1,0 1,-1 0,1 0,0 2,-1 0,1 1,0 0,0 1,0 0,0 2,0-1,1 2,0 0,0 0,0 1,1 1,0 0,0 0,1 2,0-1,1 1,0 1,-6 8,-21 27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02.546"/>
    </inkml:context>
    <inkml:brush xml:id="br0">
      <inkml:brushProperty name="width" value="0.2" units="cm"/>
      <inkml:brushProperty name="height" value="0.2" units="cm"/>
      <inkml:brushProperty name="color" value="#33CCFF"/>
      <inkml:brushProperty name="ignorePressure" value="1"/>
    </inkml:brush>
  </inkml:definitions>
  <inkml:trace contextRef="#ctx0" brushRef="#br0">1419 627</inkml:trace>
  <inkml:trace contextRef="#ctx0" brushRef="#br0" timeOffset="3996.752">1388 597,'-4'-1,"0"1,0-1,0 0,1 0,-1 0,0-1,-2 0,-21-6,18 7,0 1,1 0,-1 0,0 1,0 0,0 1,1 0,-7 2,-13 6,-26 14,8-5,29-9,-1-1,2 2,-1 0,2 1,0 1,0 0,-9 12,-22 18,24-23,0 2,1 1,1 0,1 2,2 0,0 1,1 0,-5 16,-1 3,2 1,-12 45,26-72,2 1,0 0,1 0,1 0,1 0,0 0,2 0,2 14,5 13,2 0,2-1,2 0,2-1,2-1,2 0,2-1,10 13,-5-11,2-1,2-2,1-1,26 24,-50-57,49 50,2-2,48 33,-87-74,1-1,0 0,2-2,-1-1,1 0,1-2,0-1,0-1,1-1,21 3,51 7,-38-6,4-2,-43-6,-1-2,0 0,1-1,-1 0,7-3,10-4,0-1,0-2,-1-1,0-1,-2-3,1 0,-2-2,0-2,-2-1,0-1,-1-2,17-17,3-10,-2-2,-3-1,-2-3,7-17,-19 25,-3-1,-2-1,-3-1,-1-1,5-29,-18 53,-2-2,-1 1,-1 0,-2-1,-1 0,-1 0,-2 1,-1-1,-1 0,-2 1,-1 0,-1 1,-6-13,-13-23,-2 1,-3 1,-3 2,-3 2,-2 1,-2 2,-3 2,-40-36,48 53,-25-28,-22-12,60 57,-1 1,0 2,-1 0,-1 2,-17-7,13 10,0 1,0 2,-1 1,0 2,0 1,0 1,-1 2,1 1,-18 2,-18 5,0 2,0 3,1 3,0 4,2 1,2 3,0 3,2 2,1 3,-1 4,-11 10,1 4,2 3,-46 44,81-62,0 1,3 1,1 2,1 1,2 1,2 2,-3 9,10-14,2 1,1 1,2 0,1 1,2 0,2 1,2 0,-1 26,5-22,2-1,2 1,2 0,2-1,1 0,3 0,1-1,13 30,-5-22,2-2,3-1,1 0,21 26,-28-46,2-1,2 0,0-2,1-1,1-1,2-1,0-1,3 0,8 4,2-2,0-1,1-3,1-1,1-2,0-1,1-3,0-1,0-3,1-1,0-2,7-2,4-3,1-2,-1-2,0-3,0-2,-1-3,-1-2,0-2,31-14,-3-3,0-4,-3-3,41-30,-49 23,-3-2,-1-4,-3-2,28-36,-47 44,-3-2,-2-2,-2-2,-2-1,-3-1,3-14,-22 41,-2 0,-1 0,-1-1,-2 0,-1-1,-1 0,-1-11,-3 17,-1 0,-1 0,-1 0,-1 0,-1 1,-1 0,-1-1,-2 2,-4-12,-10-14,-1 0,-3 2,-2 1,-2 1,-1 1,-16-14,-20-15,-3 2,-3 4,-3 3,-3 2,49 41,0 1,-1 2,-1 1,-1 1,0 2,-1 2,-1 0,-12 0,17 5,-1 2,1 1,-1 1,0 2,0 1,0 1,1 2,-1 1,-29 8,0 5,2 3,0 3,1 2,-52 31,-13 18,-67 55,105-68,4 3,-35 38,82-69,2 0,2 2,1 2,1 0,3 2,-18 35,21-30,2 1,2 1,1 0,3 1,2 0,1 4,6-22,1 0,2 0,1 0,1 0,1 0,2 0,1 0,1-1,1 0,10 24,1-8,2-1,2-1,2-1,2 0,1-2,2-2,1 0,3-2,0-1,11 5,-5-7,1-1,1-2,2-2,1-2,1-2,1-2,1-2,0-2,30 6,-32-12,0-1,1-3,-1-2,1-2,0-2,0-2,0-2,0-1,0-3,28-9,-7-3,-1-3,-1-4,-1-1,26-19,6-8,-2-5,37-34,-70 46,-1-4,-3-2,-3-2,25-35,-40 42,-3-1,-2-2,-2-2,-3-1,-2-1,-2-3,-13 26,-2 0,-1-1,-1-1,-2 0,-1 0,-2-3,-2 8,0 1,-2-1,-1 0,-2 1,-1 0,0 0,-7-14,-5-7,-2 0,-3 1,-2 1,-1 1,-3 2,-2 0,-1 2,-3 1,-23-22,22 29,-1 1,-2 2,-1 2,-1 1,-2 2,0 2,-2 1,0 3,-1 1,-21-3,9 5,0 3,0 3,-14 0,34 8,-1 1,1 2,0 1,0 2,-24 5,-24 10,0 3,2 3,1 5,1 2,1 5,2 3,2 3,-37 29,33-16,4 3,1 4,4 3,2 3,-9 16,37-35,2 1,2 3,2 0,3 3,2 0,3 2,3 1,-6 22,20-45,2 0,1 1,2 0,2 1,1-1,1 1,3-1,1 0,1 1,3-1,0-1,3 0,1 0,1 0,2-2,8 13,-2-9,1 0,2-2,2 0,1-2,2-1,1-1,1-2,2 0,0-2,3-2,0-1,1-2,1-1,7 0,9 2,0-2,2-3,1-2,0-3,1-2,0-3,0-2,1-2,0-4,0-1,0-4,-1-1,1-4,-1-1,-1-4,1-2,31-12,-1-5,-2-3,-2-4,-1-4,-2-3,34-29,-30 14,-3-3,-3-4,-3-4,-4-2,41-57,-78 88,-1-2,-3-1,-1-1,-3-2,-2-1,2-11,-16 33,-1 1,-1-1,-2-1,-1 1,-1-1,-2 0,-1 0,-1 0,-1 0,-2 0,-1 0,-4-10,-2 1,-2 1,-2 1,-1 1,-2 0,-2 0,-1 2,-16-21,2 9,-1 3,-2 1,-2 2,-1 1,-10-4,7 9,-1 2,-1 3,-2 1,-1 2,-1 2,-1 3,-22-6,29 13,-1 2,-1 2,0 2,0 2,0 2,-1 2,0 2,1 2,-1 2,-17 5,0 4,1 2,1 2,1 4,0 2,2 2,0 3,2 3,-18 14,5 2,2 3,3 2,2 3,2 3,3 3,-47 65,76-89,2 2,1 1,2 1,2 1,-5 18,13-23,1 0,2 1,1 0,2 0,2 1,0 27,4-21,2 0,3 0,1 0,2-1,2 0,2 0,1-1,3 0,2-1,1-1,5 4,-3-8,2-2,1 0,2-1,2-2,0 0,3-2,0-1,2-1,0-2,2-2,1 0,2-3,-7-4,1-2,0-1,1-2,1-1,0-1,0-2,1-1,0-2,0-1,1-2,-1-1,1-2,-1-2,0 0,0-3,22-6,2-4,-1-4,-1-1,0-4,-2-1,47-32,-25 8,-1-4,-3-3,35-36,-53 41,-2-2,-2-3,-3-1,-2-3,-3-1,-3-2,2-12,-20 32,-2-1,-2 0,-2-2,-2 0,0-12,-6 21,-2-1,-2 1,-2-1,-1 1,-2-1,-6-35,-1 32,-1 1,-2 0,-2 1,-1 1,-2 0,-2 1,-2 1,-1 1,-1 0,-2 2,-2 1,-1 2,-1 0,-2 2,-1 1,-21-13,32 26,-1 1,0 2,-1 0,0 1,0 2,-1 0,-1 2,1 0,-1 2,-1 0,1 2,0 1,-1 1,1 1,-1 1,1 2,-1 0,-5 3,-25 8,1 1,0 4,2 1,0 3,-33 21,-41 29,-71 58,143-92,2 2,1 3,3 2,-1 4,18-13,1 0,2 2,2 2,1 0,-20 45,24-37,2 0,1 2,4 1,1 0,3 0,-5 49,13-62,1 0,2 0,2 0,2-1,1 1,2-1,1 1,2-2,14 33,-11-39,2-1,1-1,1 0,2-1,1-1,1-1,1-1,7 6,2-1,2-2,0-1,2-1,0-2,2-2,9 3,-25-15,0-1,1 0,0-2,0-1,1 0,-1-2,1-1,0 0,0-2,8 0,-2-3,0-1,0-1,0-1,-1-2,1-1,-2-1,1-1,-1-2,21-10,-1-3,-1-2,-1-2,-1-2,-2-1,-2-3,0-1,6-11,11-18,-3-1,-3-3,-3-2,29-58,-54 85,-2 0,-2-2,-2 0,-2 0,-2-2,-2 0,-2 0,-2-1,-3 0,-1 0,-3 0,-2 0,-7-44,0 26,-3 1,-2 1,-4 0,-13-29,22 70,-1 0,-2 1,0 0,-1 1,-2 0,0 1,-1 1,-1 1,-1 0,0 1,-2 1,0 0,-2 1,6 6,0 2,0 0,-1 1,0 0,0 1,0 1,-1 1,0 1,0 0,0 1,0 1,0 1,-1 0,-6 2,-15 3,0 2,1 1,0 2,0 2,-36 16,-13 9,2 5,2 3,2 4,-32 27,50-28,1 3,3 2,2 4,3 1,-20 31,45-51,3 1,1 1,2 2,2 0,2 2,2 0,2 1,1 1,3 0,-1 16,8-33,2 1,1 0,2 0,1 1,1-1,1-1,6 24,-3-29,2 0,0 0,1-1,1 0,1-1,1 0,1-1,1 0,16 17,-12-16,1-2,1 0,1-1,1-1,0 0,1-2,1-1,1-1,0-1,0-1,1-2,1 0,0-2,0-1,1-1,0-1,0-1,0-2,0-1,0-1,20-3,-11-2,0-3,-1 0,0-3,0-1,-1-1,-1-3,0 0,-1-2,26-19,12-14,-3-2,-2-3,40-46,-73 67,-2 0,-1-3,-2 0,-2-2,-2 0,-1-2,-2-1,-2-1,-2 0,-2-1,-2-1,-2 0,-1-8,-6 21,-2 0,-1 0,-1 0,-2 0,-2 0,-1 1,-3-12,-2 5,-2 1,-1-1,-1 2,-3 0,-17-28,25 49,-1 0,-1 2,-1-1,0 1,0 1,-2 0,0 1,0 0,-1 1,0 1,-1 0,-10-4,6 5,0 1,0 1,-1 0,1 2,-1 0,-1 2,1 0,-1 1,1 1,-16 2,-16 4,1 2,1 2,0 2,0 3,1 2,0 2,-42 20,3 3,-62 41,43-14,4 4,2 5,-14 20,82-67,0 3,3 0,0 2,3 2,-16 25,24-30,2 0,1 1,2 0,1 2,1-1,3 2,-2 10,8-28,1 0,1 0,1 1,0-1,1 0,1 0,1 1,1-1,0 0,1-1,1 1,1-1,0 1,1-2,1 1,1-1,0 0,1-1,1 0,0-1,1 0,0-1,1 0,1-1,0 0,7 4,5 0,0 0,1-2,0-1,1-1,1-2,0-1,23 5,-12-6,0-3,0-1,0-1,1-3,24-2,0-6,1-2,-1-3,-1-2,0-4,-2-2,0-3,7-7,-4-1,-2-3,-1-3,-2-2,9-11,7-11,-2-4,53-62,-93 91,-1-2,-2-1,-2-1,-2-2,-2-1,-1 0,-3-2,-2-1,-1 0,3-23,-14 42,-1 0,-2 0,-1 0,-1-1,-1 1,-1-1,-2 1,-1-1,-1 1,-2 0,-1 0,0 1,-3 0,0 0,-1 1,-11-17,10 21,-2 1,0 0,-1 1,-1 0,-17-15,22 25,0 1,0 0,-1 0,-1 1,1 1,-1 0,0 1,-1 0,1 1,-15-3,8 4,-1 1,0 0,1 2,-1 0,0 2,0 0,0 1,1 1,-1 1,-5 2,-26 10,1 2,0 2,-16 10,-16 13,2 4,2 3,2 3,2 4,3 3,3 3,1 5,19-18,3 3,1 2,3 2,1 5,21-30,2 0,2 2,1 0,1 1,2 0,2 1,1 0,-2 20,6-20,2 0,1 0,2 0,2 0,1-1,1 1,3 0,0-1,3 0,0-1,3 0,0-1,3 0,0-1,2-1,1 0,2-2,8 9,0-4,2-1,0-1,3-2,0-1,2-2,1-1,1-2,0-2,22 8,-31-17,1-2,0-1,0-1,1-2,0-1,1-2,-1 0,1-2,-1-2,1-1,-1-1,1-2,26-6,-3-4,0-3,-1-2,-1-2,-1-2,-1-3,-2-2,22-17,-10 2,-3-3,-1-2,-2-3,-3-2,21-30,-40 42,-2-2,-2-1,-2-1,-1-1,-3-1,-2-1,-2-1,-2-1,-3-1,-1 0,-3-1,-1-13,-4 24,-3 0,-1 1,-2-1,-2 0,-1 1,-2 0,-2 0,-2 0,-2 1,-1 1,-2 0,-1 1,-2 0,-2 1,-1 2,-2-1,4 10,0 1,-2 1,0 1,-1 1,-2 0,0 2,-1 1,-1 1,-2 0,11 8,0 0,-1 1,-1 1,1 1,-1 1,0 0,0 1,-1 1,1 1,-1 1,0 0,1 2,-1 0,-14 3,1 4,1 0,0 3,0 0,-15 9,-35 20,-2 5,27-11,2 2,1 3,2 2,2 2,-16 20,51-47,1 0,1 1,0 0,2 1,0 0,0 1,2 0,1 1,0 0,1 0,1 1,1 0,1 0,1 0,0 17,1-1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14.187"/>
    </inkml:context>
    <inkml:brush xml:id="br0">
      <inkml:brushProperty name="width" value="0.2" units="cm"/>
      <inkml:brushProperty name="height" value="0.2" units="cm"/>
      <inkml:brushProperty name="color" value="#33CCFF"/>
      <inkml:brushProperty name="ignorePressure" value="1"/>
    </inkml:brush>
  </inkml:definitions>
  <inkml:trace contextRef="#ctx0" brushRef="#br0">1323 584,'-7'1,"0"1,0-1,0 2,0-1,0 1,0 0,1 0,-1 1,1 0,-13 6,-7 3,0 1,1 1,1 1,0 2,1 0,1 1,1 2,-17 20,11-7,1 1,2 1,2 2,1 0,2 1,2 0,1 2,3 0,1 0,2 2,1-1,3 1,1 0,3 0,1 11,3-22,1-1,2 0,1 0,2 0,0-1,3 0,0-1,2 0,0 0,3-2,0 0,1 0,2-2,1 0,0-2,2 0,1-1,11 7,-9-10,1-1,1-2,0-1,2-1,-1-1,1-1,1-2,26 5,-18-7,0-2,1-1,0-3,0-1,0-1,37-6,-17-2,0-2,0-3,-1-2,-1-3,-1-3,0-1,-2-4,0-1,11-11,-43 24,0-2,0 0,-2-1,0-1,-1-1,0 0,-2-2,0 0,-2-1,0 0,-2-1,10-23,-11 17,-2 0,-1 0,-1-1,-2 0,-1-1,-1 0,-1-4,-2-13,-1 0,-3 0,-2 0,-4-12,1 21,-1 1,-2 0,-2 0,-2 1,-1 1,-2 1,-8-13,1 9,-1 1,-2 1,-1 1,-2 2,-2 1,-8-5,17 18,-2 1,0 2,-1 0,-1 2,0 1,-1 1,-11-2,-4 0,1 3,-2 1,1 2,-39-2,58 10,1 1,0 1,0 1,0 1,0 1,0 1,0 2,1 0,0 1,1 1,0 1,-20 13,9-3,1 2,1 1,1 1,0 1,2 2,2 1,-19 25,-7 14,3 3,3 3,-10 25,36-60,2 2,1 0,3 1,1 0,2 1,1 1,0 22,8-46,2 0,0 1,1-1,1 1,1-1,0 0,1 0,2 0,0 0,1-1,0 0,2 0,0-1,5 6,1 0,1-2,1 0,1-1,1 0,0-2,2 0,0-1,0-1,2-2,4 3,7 2,0-1,1-2,1-1,1-2,-1-2,2-1,0-1,0-3,37 2,-41-6,0-1,0-2,0-1,0-2,0-2,0-1,-1-1,0-2,-1-1,8-5,-3-1,-1-1,0-1,-2-3,0 0,26-25,-40 29,-1 0,-1-2,-1 0,0 0,-2-2,-1 0,0-1,-2 0,6-14,-3 0,-1-2,-2 1,-2-1,-2-1,-1 0,-2 0,-1 0,-3-7,-1 14,-2-1,-2 2,-1-1,-1 0,-2 1,-1 0,-1 1,-2 0,-1 1,-4-5,-3 0,0 0,-3 2,0 1,-2 1,-2 0,-1 3,0 0,-3 1,0 2,-1 2,-1 0,-25-10,34 20,0 1,0 1,-2 2,1 0,-1 2,0 0,0 2,-1 1,0 1,-3 2,-7 1,-1 2,1 1,0 3,1 0,0 3,0 1,0 1,1 2,1 2,0 1,2 1,-1 2,2 1,1 2,0 1,2 1,1 1,1 2,-13 16,4 2,1 2,3 0,1 2,3 2,-7 21,18-35,2 0,2 2,1-1,2 1,1 1,3 0,1 0,2 5,3-17,1 0,1 0,1 0,2-1,1 1,1-1,1-1,2 0,0 0,2-1,1 0,0-1,2-1,11 11,-3-5,1-1,2-1,1-1,0-2,2-1,1-1,1-1,1-2,0-2,21 8,-11-8,0-2,0-1,2-3,-1-1,1-3,1-1,-1-3,1-1,0-2,-1-3,1-1,21-6,-19-1,-1-1,-1-2,0-3,-1-1,-1-3,0-1,18-14,-28 14,-1-2,-1-1,-1-2,-2-1,0-1,-2-1,-1-2,-2-1,2-4,-7 2,0-1,-3 0,-1-1,-1-1,-3-1,-1 1,-1-2,-3 1,-1-1,0-39,-5 35,-2-1,-1 0,-3 1,-1-1,-3 2,-1-1,-8-15,8 29,-1 1,-2 0,-1 1,-1 0,-1 2,-2-1,0 2,-2 1,0 1,-19-16,2 7,-2 2,0 2,-2 2,-1 1,-19-6,29 16,0 2,-1 1,-1 2,0 1,0 2,0 1,-30-1,32 7,1 1,-1 2,1 1,0 1,1 2,-18 6,9 0,1 1,0 2,1 2,-30 19,27-10,1 2,1 2,1 1,2 2,1 1,-6 11,2 2,2 2,2 1,3 2,-20 43,35-59,1 0,1 1,3 1,1 0,2 0,1 1,3 0,-1 35,5-47,2-1,1 1,1-1,2 1,0-1,2-1,1 1,1-1,1 0,2-1,0 0,1-1,8 8,4 3,1-2,2-1,2-1,0-2,2-1,1-1,1-1,1-3,2 0,0-3,6 1,10 3,0-3,2-3,0-1,1-3,1-3,0-2,55 1,-47-8,1-2,-1-3,0-3,0-3,0-3,-1-3,-1-2,-1-3,-1-3,17-10,-36 13,-1-2,-1-1,0-2,-2-2,-1-1,32-34,-50 43,-1 0,-1-2,-1 0,-1-1,0 0,-2-1,-1-1,0 0,-2-1,-1 0,-1 0,4-26,-5 4,-1 1,-3-1,-2-1,-2 1,-1 0,-3 0,-2 1,-2-1,-2 2,-2-1,-2 2,-2 0,-2 0,-2 2,-1 1,-3 0,-1 2,-1 1,-3 1,-29-28,19 25,-2 2,-2 2,-1 2,-23-12,30 24,0 1,-1 2,-1 2,-1 1,0 3,-3 0,7 3,0 2,0 2,0 1,0 2,-1 1,0 2,-18 3,9 4,-1 2,1 2,1 2,0 1,1 3,1 2,0 2,1 2,2 1,0 2,2 2,-32 30,18-11,1 2,2 3,3 2,2 1,3 3,2 1,3 2,-2 11,21-34,2 1,1 0,2 1,2 0,2 1,-3 30,9-39,2 1,0-1,2 0,2 1,1-1,1 0,2-1,1 1,2 3,4 1,1-1,2 0,1-1,1-1,2-1,1-1,2-1,1-1,1-1,2-1,0-1,2-2,0-1,2-1,1-2,12 5,-8-6,1-1,1-2,0-2,2-2,-1-1,1-2,0-2,1-2,0-1,0-3,0-1,0-2,-1-2,38-8,-35 2,-1-2,0-2,-1-2,-1-1,0-3,-1-1,-2-1,0-3,-1-1,-2-2,-1-1,-1-1,-2-2,9-13,-2 0,-3-3,-1 0,-3-2,20-43,-33 55,-2-1,-2-1,-1 0,-2 0,-1-1,-3-1,-1-6,1-27,-4 0,-3 0,-4 1,-2-1,-4 1,-5-10,6 48,-2 1,-1 0,-1 1,-2 0,-2 1,-1 0,-1 2,-1 0,-9-6,9 12,-2 0,-1 2,0 1,-2 1,-1 1,0 2,-1 0,-1 2,-1 0,-20-6,22 11,0 0,0 2,-1 1,0 2,-1 0,1 2,-1 1,0 2,-2 0,-10 4,0 2,0 2,1 2,0 1,1 2,0 2,0 1,2 2,-23 15,-7 8,3 3,1 3,2 2,-35 38,50-41,2 2,2 2,2 2,3 1,-28 52,39-56,1 1,3 1,2 1,3 1,1 1,3 0,1 7,9-35,1-1,0 1,2 0,1 0,1 0,1-1,1 1,2-1,0 0,1 0,5 8,0-3,2-1,1-1,1 0,1-1,1 0,2-2,0 0,21 17,-4-8,1-1,1-2,2-2,1-2,1-1,1-3,1-1,1-3,1-1,42 9,-39-15,1-1,0-3,0-2,0-3,1-1,-1-3,1-2,-1-2,-1-3,23-7,-12-1,0-2,-1-3,45-25,-76 32,0-1,-1-2,0-1,-2-1,0-1,-2-1,0-2,2-4,1-6,-2-1,-1 0,-1-2,-3-1,-1-1,-1 0,-3-1,-1-1,-2-1,-2 1,-2-2,-1 1,-3-1,-1 0,-2 0,-4-34,-2 17,-2 1,-3 0,-2 0,-3 1,-2 0,-14-26,19 54,-2 0,-1 1,-1 0,-2 1,-1 1,-1 1,-1 1,-1 1,-1 0,-1 2,-1 1,-17-11,8 11,-2 0,0 2,-1 2,0 1,-12-1,24 9,0 1,-1 2,0 0,0 2,0 1,-1 0,1 3,-19 1,-4 6,-1 2,2 2,0 2,0 2,2 3,0 1,1 2,1 2,-2 5,-13 9,3 3,1 3,3 2,1 2,2 2,-8 16,5 3,2 2,4 2,3 3,3 1,4 2,-7 27,32-77,1 1,2 0,1 1,1 0,1 0,2 0,1 1,2-1,1 6,2-12,0-1,2 0,0 0,2 0,0 0,2-1,0 0,2-1,1 0,0-1,14 18,-4-11,1-2,1 0,1-1,1-2,1 0,1-2,1-1,1-2,0 0,1-2,18 5,-19-9,0-1,1-2,0-1,1-2,0-1,0-1,0-2,0-1,0-1,0-2,0-1,22-6,-10-2,-2-2,1-2,-2-1,0-2,-1-3,-1 0,-1-3,-1-1,-1-2,-1-1,-2-2,-1-1,-1-1,14-22,-17 19,-2-2,-1-1,-2-1,-2-1,-2-1,-1-1,-2 0,-2-1,-2-1,-2 0,-1 0,-3-1,-2 0,-1-19,-4 29,-2 0,-1 0,-2 1,-1 0,-2 0,-1 0,-1 1,-3 1,0 0,-2 1,-16-25,15 34,0 0,-2 1,0 0,-1 2,-2 0,1 2,-2 0,0 2,-1 0,-1 1,0 2,-1 1,0 0,-1 2,-8-1,-1 1,-1 1,0 2,-1 2,1 1,-1 2,0 2,1 1,-1 2,1 1,0 2,-9 5,11-1,0 2,1 1,0 2,1 1,1 2,1 1,-26 22,19-11,1 2,2 1,2 2,1 1,-20 32,27-34,2 2,2 1,1 0,2 1,2 1,-6 27,16-46,0 0,2 1,1-1,1 1,0 0,2 0,0-1,2 1,0 0,2 0,0-1,1 0,8 20,-2-15,1-2,1 0,1 0,0-1,2-1,1 0,1-2,2 2,6 3,0-1,2-1,1-2,1 0,30 14,-16-13,1-1,0-3,2-2,0-2,1-1,0-3,1-2,-1-3,9 0,-19-4,0-2,-1-1,1-2,-1-1,0-2,0-2,-1-1,0-2,21-11,-26 9,-1-2,0-1,-2-1,0-2,-1-1,-1-1,0-1,-2-1,-1-1,13-20,-12 13,-3-2,0 0,-2-1,-2 0,-1-2,-2 0,-2-1,-1 0,-2 0,-1-1,-2-1,-2 1,-2-1,-1 0,-3 1,0-1,-3 1,-1 0,-2 0,-2 0,-1 1,-3 1,0 0,-2 0,-2 2,-8-10,9 17,-2 1,0 1,-2 1,-1 1,-1 0,-1 2,-1 1,-1 1,0 1,-2 1,0 1,-1 2,0 1,-2 1,1 2,-1 1,-1 1,0 1,-14 0,15 5,-1 0,1 2,0 2,-1 0,1 2,0 2,0 1,1 1,-18 7,2 2,1 3,1 1,1 3,1 1,-33 25,18-8,2 2,2 3,1 1,3 3,2 2,-19 30,41-46,2 1,1 1,1 1,3 0,1 2,5-10,2 1,1 1,2-1,1 1,2 0,0 30,4-42,1 1,1-1,1 0,0 0,2 0,1 0,0-1,2 0,0 0,1-1,1 0,1-1,0 0,2 0,8 9,3-1,0-1,2-1,1-1,0-1,2-1,0-2,2-1,0-2,4 1,22 8,1-3,0-2,2-3,0-2,1-3,51 2,-55-9,0-3,0-3,0-2,0-3,0-2,-1-2,27-10,-52 10,-1 0,0-2,-1-2,-1 0,0-2,0-1,-2-1,0-1,-2-2,13-12,-18 13,-1 0,-1-1,-1-1,-1-1,0 0,-2 0,-1-2,-1 0,-1 0,-1 0,-1-2,2-14,-3 1,-1-1,-2 0,-2 0,-1 0,-2 0,-2 1,-7-34,4 47,-1-1,-1 1,-1 1,-1 0,-1 0,-1 1,-2 1,-1 0,0 0,-2 2,-16-18,12 18,-1 1,-1 1,-1 1,-1 1,0 1,-1 1,-1 2,-24-10,17 11,-1 1,0 2,0 2,0 1,-1 1,-1 2,-8 2,2 0,0 3,0 1,1 2,-1 2,1 2,0 2,1 2,0 1,1 2,1 2,0 2,-22 14,0 5,2 3,2 3,1 2,3 2,-28 35,40-37,2 2,2 1,3 3,2 0,2 2,-17 43,37-72,0 0,2 1,1 0,1 0,1 0,1 1,1 13,3-23,0 0,1 0,1 0,1 0,0-1,1 1,1-1,1 0,0 0,1-1,1 1,3 4,4 3,2-1,0-1,1 0,1-1,1-1,1 0,0-2,1-1,24 13,-8-7,2-1,0-3,2-1,-1-2,38 8,-16-9,1-3,1-3,0-3,0-2,0-3,0-4,-1-1,1-4,-1-3,-1-2,0-3,-1-3,41-20,-77 29,-1-2,0-1,-2 0,1-2,-2-1,0-1,-1 0,-1-2,-1 0,0-2,-2 0,-1-1,0 0,-2-1,-1-1,0 0,-2-1,-1 0,-1-1,-2 0,0 0,-2-1,0-10,-3 2,-1 0,-2 0,-1-1,-2 1,-2 1,-1-1,-2 1,-1 0,-2 1,-1 0,-12-21,1 9,-2 1,-1 1,-3 1,-1 2,-2 1,-2 1,-35-29,38 40,-2 2,-1 1,0 1,-2 2,-1 2,0 2,-1 1,-1 1,-38-8,44 16,-1 1,0 2,1 1,-2 2,1 1,0 2,0 1,0 2,1 1,-1 2,1 2,-9 4,11-1,1 1,0 2,2 1,0 1,0 2,2 1,0 1,1 1,2 1,0 1,2 2,-2 3,7-7,0 1,2 1,0 1,2 0,1 0,0 1,2 1,2 0,0 1,2-1,0 1,2 0,2 1,0 17,3-26,1 0,0 0,2-1,0 1,2-1,0 0,1 0,5 8,0-3,1 0,1-1,1 0,2-1,0-1,2 0,8 7,2-1,0-2,2-1,0-1,2-1,1-3,0 0,31 11,-9-9,1-2,0-2,1-4,1-1,0-3,0-3,1-2,42-4,-57-2,-1-2,0-2,0-1,-1-3,0-1,-1-3,0-1,-1-2,-1-2,0-1,-2-2,1-3,-16 8,0-1,-2-2,0 0,-1-1,-1 0,-1-2,-1 0,-1-2,-1 1,-1-2,-2 0,0 0,6-23,-9 16,0 0,-2 0,-2-1,-1 1,-1-1,-2 0,-2 0,-1 0,-1 0,-2 0,-6-19,0 10,-2-1,-1 2,-3 0,-1 1,-2 1,-2 0,-2 2,-15-18,20 32,0 0,-2 2,0 1,-2 0,0 2,-1 0,-1 2,-1 1,0 1,-2 1,1 1,-1 1,-2 2,3 2,-1 1,1 1,-1 2,0 1,0 1,0 2,-1 0,1 2,0 1,1 1,-1 2,1 0,-1 2,2 1,0 2,-16 7,-9 8,2 2,1 2,1 2,2 2,1 1,2 3,2 2,-7 10,0 6,2 1,3 3,3 1,2 2,3 2,-2 11,22-43,1 1,1 1,2 0,1 1,-2 27,8-41,2 0,0 0,2 0,0 1,2-1,0 0,1-1,1 1,2-1,0 3,9 13,1 0,2 0,2-2,1 0,1-2,2 0,1-2,2-1,1-1,1-2,1 0,2-2,35 20,-25-19,1-3,1-1,1-2,1-2,0-3,1-1,1-3,0-1,1-3,0-2,14-2,-7-3,-1-2,1-3,-1-3,0-2,-1-2,-1-3,0-2,-1-2,-1-3,0-2,-2-2,-1-3,-2-1,14-13,-38 25,-1-1,-1-1,0-2,-2 1,0-2,-2-1,0 0,-2-1,0-1,-2 0,-1-1,-1 0,-2-1,0 0,-2 0,-1-1,-1 0,-2 0,0-28,-4 11,-2-1,-3 0,-1 1,-2 0,-2 0,-3 1,-17-41,5 27,-2 2,-2 1,-3 1,-3 2,-25-29,39 55,-1 1,-2 0,0 2,-2 1,0 1,-2 2,0 0,-1 2,-1 2,-1 0,0 2,-1 2,0 1,-1 1,0 2,-1 1,0 2,0 2,0 1,0 1,0 2,-6 2,-8 4,0 2,0 2,1 2,0 2,2 2,0 2,-32 19,30-11,2 1,1 3,2 1,0 2,3 2,-36 42,22-16,2 3,4 3,3 1,2 2,4 2,3 2,1 6,25-53,0 0,2 0,1 1,1 0,2 0,0 1,2-1,2 13,1-19,1-1,2 1,0-1,1-1,1 1,1-1,1 0,1 0,0-1,2 0,5 8,6 4,1-1,2-1,1-1,1-1,1-1,2-2,0 0,2-3,0 0,2-2,0-2,1-1,1-1,0-3,1 0,1-3,0-1,7 0,17-1,0-2,0-3,1-3,40-5,-55 0,0-2,-1-3,0-1,0-2,-1-3,12-7,-17 5,-1-3,0-1,-2-2,-1-2,-1-1,-1-2,-1-1,-2-2,-1-1,5-9,-15 13,0 0,-2-1,-1-1,-1-1,-2 0,-2-1,0-1,-3 0,0-1,-3 0,0 0,-3 0,0-7,-3-3,-3 0,-1 1,-2 0,-2 0,-2 0,-2 1,-2 0,-6-11,-3-3,-4 1,-1 2,-3 0,-3 2,-29-36,38 58,-1 1,-1 2,-2 0,0 2,-2 1,0 1,-19-9,22 16,-1 2,-1 0,0 2,-1 1,0 1,0 2,-1 1,0 1,-7 1,0 2,0 2,1 1,-1 2,0 2,1 1,0 2,0 2,-25 9,18-1,0 1,1 2,2 2,0 2,1 1,-27 24,19-9,2 1,2 2,2 3,2 1,1 2,3 1,-9 21,7-5,4 1,2 2,3 1,4 1,-14 64,29-93,1 1,3 0,1 0,2 41,4-58,0 1,2-1,2 1,0-1,1 0,2-1,0 1,8 13,1-7,0 0,2-1,1 0,2-2,1-1,1 0,1-2,2-1,0-1,2-1,8 3,-2-2,2-2,0-2,1-2,1-1,1-2,0-1,1-3,0-1,24 2,4-5,0-3,0-3,0-2,1-4,-2-3,1-3,-1-3,-1-3,-1-2,0-4,-2-2,-1-3,45-28,-61 28,0-3,-2-1,-1-2,-2-2,-1-2,-3-2,0-1,-3-2,0-3,-15 16,0 0,-2-1,-2-1,0-1,-3 0,0-1,-3-1,0 1,-2-2,-2 1,-2-1,0 0,-3 0,-1-15,-5 0,-2 0,-2 0,-3 1,-2 1,-1 0,-3 1,-17-31,4 16,-4 2,-2 1,-2 2,-3 1,-18-15,27 36,-1 2,-1 1,-2 2,-1 1,-2 2,-32-17,38 27,0 1,-1 2,-1 1,0 2,-1 1,0 2,-1 1,-30-1,28 6,0 1,0 3,0 1,0 1,0 3,0 1,1 2,0 1,1 2,0 2,-10 7,-5 5,1 2,2 3,0 2,3 2,1 2,1 2,2 2,2 1,2 3,2 1,2 1,2 3,3 0,1 2,0 7,3-1,3 2,2 1,3 1,2 0,3 1,1 21,7-41,3 0,2 0,1-1,2 1,3 0,1-1,2 0,1 0,16 38,-8-37,1-1,2-1,2 0,1-2,2 0,2-2,2-1,0-2,3-1,1-1,1-2,1-1,2-2,1-1,1-3,38 17,-25-17,1-3,1-2,1-2,0-3,1-2,22 0,-32-7,1-2,0-2,0-2,0-2,0-2,-1-2,40-12,-49 7,-2-1,0-1,0-2,19-14,0-3,-2-2,19-20,-46 34,-1-2,-1-1,-1 0,-1-2,-1-1,-2 0,-1-2,-1 0,-1 0,-2-2,-1 0,-2-1,-1 0,-1 0,-2-1,-2 0,-1 0,-1 0,-2-1,-3-27,-2 5,-2 1,-3 0,-2 1,-7-17,5 32,-2-1,-1 2,-2 0,-1 2,-3 0,-2-1,0 2,-3 1,-1 1,-1 1,-2 2,-1 1,-1 1,-1 2,-29-17,39 30,0 1,-1 0,0 2,-1 1,0 1,0 1,-1 2,0 0,-1 2,1 1,-1 1,1 1,-1 2,-10 2,4 2,1 2,1 1,-1 2,1 1,1 1,0 2,1 1,1 1,0 2,1 1,-21 18,-11 15,2 3,2 2,3 2,-19 30,36-42,2 2,3 1,1 1,3 2,2 0,3 2,-3 13,15-32,1 1,2 0,1 0,2 0,1 17,3-25,1-1,1 0,2 0,1 0,1 0,1-1,6 14,-3-18,0-1,1 0,1 0,2-1,0-1,1-1,0 0,2 0,0-2,1 0,1-1,13 8,10 4,1-2,1-2,1-2,1-1,34 8,-33-14,1-2,0-3,1-1,0-3,1-1,-1-3,1-2,-1-2,1-3,41-8,-31 0,-1-1,-1-4,0-2,-2-2,0-3,-2-3,-1-1,33-26,-54 32,0-2,-1-1,-2-1,-1-1,-1-2,-2-1,0-1,19-35,-28 37,0 0,-2-1,-2-1,0 0,-2 0,-2-2,-1 1,-1 0,-2-1,-1-26,-3 6,-3 1,-2 0,-3 0,-2 0,-2 1,-2 0,-7-11,-2 4,-1 2,-4 0,-1 2,-4 1,-1 2,-5-2,10 17,-2 1,-1 2,-2 1,-1 1,-2 2,0 2,-31-17,38 28,0 1,-2 1,0 1,0 3,-1 0,-1 2,1 1,-2 2,1 1,-31 1,22 4,1 2,-1 2,1 1,0 3,1 1,0 2,1 2,0 2,0 1,2 2,0 2,2 1,0 2,-8 8,-4 6,2 3,1 2,3 1,1 2,-32 47,30-31,3 2,3 1,3 2,-18 48,37-75,0 1,3 1,2 0,-5 31,13-50,0 1,1 0,1-1,1 1,1-1,1 1,1-1,1 0,6 14,-2-11,1 0,2-1,1 0,0-1,2 0,1-1,0-1,2-1,0 0,1-1,1-1,20 14,24 13</inkml:trace>
  <inkml:trace contextRef="#ctx0" brushRef="#br0" timeOffset="4168.832">2079 311,'-10'-8,"0"1,-1 0,0 0,-1 1,1 0,-1 1,0 0,-1 1,-14-7,-6-2,0 1,-4 0,22 8,1 1,-1 1,0 0,0 1,0 0,-4 1,-18 4,1 1,-1 1,1 3,0 0,1 3,0 0,-5 5,-66 34,-57 39,133-73,-8 6,2 1,0 2,2 2,1 1,2 1,-7 10,-4 9,3 1,2 2,-29 54,36-55,3 1,2 1,3 1,2 1,2 1,-2 21,17-65,-12 65,-3 37,16-88,1 0,0 0,2-1,1 1,2 0,3 12,2-3,1 0,2-1,2-1,1 0,1-1,2 0,1-2,1 0,2-1,1-1,1-2,2 0,0-1,1-2,2-1,0-1,1-1,1-2,1-1,19 7,1-5,0-2,2-2,-1-2,2-3,-1-2,1-3,1-2,-1-2,0-3,0-2,19-5,-25 1,0-2,-1-2,0-3,-1-1,-1-2,0-2,-2-3,0-1,-2-2,0-2,-2-1,24-25,-43 33,-1-1,0 0,-2-1,-1-1,-1-1,-1 0,-1-1,-1-1,-2 0,0 0,-2-1,-1-1,-2 1,0-1,-1-10,-1-21,-2 0,-3-1,-3 1,-2 0,-3 1,-2 0,-3 0,-3 1,-2 1,-3 1,-28-53,32 72,-2 1,-1 0,-2 2,-2 0,0 2,-3 0,0 2,-2 2,-1 0,-2 2,-20-12,-9-1,-1 3,-2 3,-1 2,-1 4,-1 2,-30-4,14 8,-72-9,127 27,0 0,0 2,0 1,0 2,0 1,1 1,-15 4,10 1,0 1,1 2,0 1,1 2,1 1,0 1,1 1,1 2,1 1,1 1,0 2,2 0,-17 22,-23 35,4 3,-43 79,10 8,2 14,56-109,3 2,4 2,3 0,4 1,3 2,3 7,11-58,2 1,2-1,1 1,1-1,2 1,1-1,1 0,2 0,6 11,-5-16,2-1,1 0,1-1,2 0,0-1,1 0,2-2,0 0,1-1,19 15,-5-7,3-2,0-2,1-1,1-2,2-1,0-2,31 9,-15-10,1-2,0-2,1-4,1-1,30-2,0-4,0-4,0-3,35-10,2-6,-1-5,0-6,-28 3,-2-4,-1-5,88-47,-110 45,-1-4,-2-3,-2-2,-3-4,2-5,-42 35,-1-1,-2-1,0-1,-1-1,-2-1,-1 0,0-2,-3 1,0-2,-2 0,-1-1,-1 0,-2 0,-1-1,-2 0,-1 0,-1 0,-2-1,-2-31,-5 12,-1 0,-3 0,-2 1,-3 0,-1 2,-3 0,-3-1,-15-29,-5 2,-2 2,-46-59,62 97,-2 1,-1 2,-2 1,-1 1,-1 2,-2 2,-1 1,0 1,-3 3,0 1,0 2,-2 2,-1 2,0 2,-6-1,0 2,-2 3,1 2,-1 2,0 2,-35 3,45 4,0 1,0 1,1 3,0 2,0 1,1 2,0 2,-18 10,12-1,1 2,1 3,1 1,1 2,2 1,2 3,1 1,2 1,1 2,3 2,1 1,2 1,2 1,2 2,2 0,2 1,2 2,2-1,3 2,0 7,7-16,1 1,3 0,1 17,4 31</inkml:trace>
  <inkml:trace contextRef="#ctx0" brushRef="#br0" timeOffset="13957.03">1474 281,'-10'0,"-4"0</inkml:trace>
  <inkml:trace contextRef="#ctx0" brushRef="#br0" timeOffset="15155.894">1414 281,'-30'13,"-1"-1,-4 0,-43 17,41-11,-24 17,-7 3,46-25,0 0,2 1,-1 1,2 1,-3 3,-87 93,47-47,41-42,2 1,0 1,1 1,2 0,-4 9,-64 141,80-167,-19 53,2 1,-11 60,30-116,-16 65,4 1,-5 73,18-124,1 1,1-1,1 1,1-1,1 0,1 0,1 0,0-1,2 0,1 0,0 0,13 18,-6-14,1-1,2 0,0-2,1 0,1-1,1-1,1-1,1-1,14 8,21 9,2-1,2-4,0-2,2-3,1-3,43 8,-30-13,0-4,1-3,0-3,1-4,46-5,-92 0,-1-1,0-2,0-1,0-2,-1-2,0 0,0-2,-2-2,1-1,-2-1,10-8,-3-1,0-1,-2-1,0-3,-2 0,-2-2,-1-2,-1 0,-2-2,-2-1,9-18,-7 5,-2-1,-2-1,15-53,-29 74,-2-1,0 0,-2 0,-2 0,-1-1,-1 1,-4-23,-2 10,-2 0,-2 0,-2 1,-2 1,-2 0,-2 0,-2 2,-1 0,-2 1,-2 2,-2 0,-13-13,-2 1,-3 2,-2 3,-2 1,-2 2,-1 3,-2 2,-2 2,-26-10,-4 1,-1 3,-2 5,-2 3,-1 5,-69-12,124 34,1 1,-1 2,1 2,-1 1,0 2,1 1,-30 7,20 0,1 2,0 2,1 2,0 2,-34 20,31-13,2 2,1 2,2 2,0 1,-23 27,37-32,2 2,0 0,2 2,1 1,2 0,1 2,2 0,1 1,-12 37,4 2,3 0,3 1,3 1,4 1,3 0,4 0,3 32,3-55,2 0,2 0,3 0,2-1,3 0,1-1,20 41,-20-64,1 0,1-1,2-1,1-1,1 0,1-2,1 0,1-2,1 0,1-2,14 8,8 3,2-2,1-2,1-2,1-3,1-2,10 0,24 5,2-4,0-5,0-3,78 1,-98-14,0-2,-1-4,8-4,-28 2,-1-2,0-3,0-1,32-16,-50 17,0-2,-1-1,-1-1,-1-1,0-1,-2-2,15-14,-25 19,0-1,0 0,-2-1,0 0,-2-1,0-1,0 0,-2 0,-1-1,0 0,2-14,4-32,-3 0,-3 0,-3-1,-3 0,-2 0,-4 0,-3 1,-2 0,-4 0,-2 1,-24-61,19 75,-2 1,-2 1,-2 1,-3 2,-2 1,-1 1,-3 1,-1 2,-30-25,12 17,-2 2,-3 3,-1 2,-2 3,-1 3,-3 2,-4 2,-25-5,0 5,-83-17,129 38,0 2,0 2,-1 2,-27 2,50 4,0 1,0 1,1 2,-1 1,1 1,0 1,1 1,0 1,-7 4,-1 4,0 2,2 1,0 1,1 2,2 1,0 1,2 2,0 0,1 3,-12 18,2 1,2 2,2 1,2 1,-2 14,13-24,2 1,2 1,2 0,-1 14,3 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8:55:53.465"/>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context xml:id="ctx1">
      <inkml:inkSource xml:id="inkSrc1">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1" timeString="2024-12-02T08:56:00.006"/>
    </inkml:context>
    <inkml:brush xml:id="br1">
      <inkml:brushProperty name="width" value="0.1" units="cm"/>
      <inkml:brushProperty name="height" value="0.1" units="cm"/>
      <inkml:brushProperty name="color" value="#AE198D"/>
      <inkml:brushProperty name="inkEffects" value="galaxy"/>
      <inkml:brushProperty name="anchorX" value="904.75098"/>
      <inkml:brushProperty name="anchorY" value="810.12769"/>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102.23537"/>
      <inkml:brushProperty name="anchorY" value="-346.42212"/>
      <inkml:brushProperty name="scaleFactor" value="0.5"/>
    </inkml:brush>
    <inkml:brush xml:id="br3">
      <inkml:brushProperty name="width" value="0.1" units="cm"/>
      <inkml:brushProperty name="height" value="0.1" units="cm"/>
      <inkml:brushProperty name="color" value="#AE198D"/>
      <inkml:brushProperty name="ignorePressure" value="1"/>
      <inkml:brushProperty name="inkEffects" value="galaxy"/>
      <inkml:brushProperty name="anchorX" value="821.69836"/>
      <inkml:brushProperty name="anchorY" value="495.22821"/>
      <inkml:brushProperty name="scaleFactor" value="0.5"/>
    </inkml:brush>
    <inkml:brush xml:id="br4">
      <inkml:brushProperty name="width" value="0.1" units="cm"/>
      <inkml:brushProperty name="height" value="0.1" units="cm"/>
      <inkml:brushProperty name="color" value="#AE198D"/>
      <inkml:brushProperty name="ignorePressure" value="1"/>
      <inkml:brushProperty name="inkEffects" value="galaxy"/>
      <inkml:brushProperty name="anchorX" value="-372.98544"/>
      <inkml:brushProperty name="anchorY" value="-26.66935"/>
      <inkml:brushProperty name="scaleFactor" value="0.5"/>
    </inkml:brush>
    <inkml:brush xml:id="br5">
      <inkml:brushProperty name="width" value="0.1" units="cm"/>
      <inkml:brushProperty name="height" value="0.1" units="cm"/>
      <inkml:brushProperty name="color" value="#AE198D"/>
      <inkml:brushProperty name="ignorePressure" value="1"/>
      <inkml:brushProperty name="inkEffects" value="galaxy"/>
      <inkml:brushProperty name="anchorX" value="-1346.24866"/>
      <inkml:brushProperty name="anchorY" value="-557.46497"/>
      <inkml:brushProperty name="scaleFactor" value="0.5"/>
    </inkml:brush>
    <inkml:brush xml:id="br6">
      <inkml:brushProperty name="width" value="0.1" units="cm"/>
      <inkml:brushProperty name="height" value="0.1" units="cm"/>
      <inkml:brushProperty name="color" value="#AE198D"/>
      <inkml:brushProperty name="ignorePressure" value="1"/>
      <inkml:brushProperty name="inkEffects" value="galaxy"/>
      <inkml:brushProperty name="anchorX" value="-261.33203"/>
      <inkml:brushProperty name="anchorY" value="2.98324"/>
      <inkml:brushProperty name="scaleFactor" value="0.5"/>
    </inkml:brush>
    <inkml:brush xml:id="br7">
      <inkml:brushProperty name="width" value="0.1" units="cm"/>
      <inkml:brushProperty name="height" value="0.1" units="cm"/>
      <inkml:brushProperty name="color" value="#AE198D"/>
      <inkml:brushProperty name="ignorePressure" value="1"/>
      <inkml:brushProperty name="inkEffects" value="galaxy"/>
      <inkml:brushProperty name="anchorX" value="902.47083"/>
      <inkml:brushProperty name="anchorY" value="480.40997"/>
      <inkml:brushProperty name="scaleFactor" value="0.5"/>
    </inkml:brush>
    <inkml:brush xml:id="br8">
      <inkml:brushProperty name="width" value="0.1" units="cm"/>
      <inkml:brushProperty name="height" value="0.1" units="cm"/>
      <inkml:brushProperty name="color" value="#AE198D"/>
      <inkml:brushProperty name="ignorePressure" value="1"/>
      <inkml:brushProperty name="inkEffects" value="galaxy"/>
      <inkml:brushProperty name="anchorX" value="2210.74805"/>
      <inkml:brushProperty name="anchorY" value="886.14911"/>
      <inkml:brushProperty name="scaleFactor" value="0.5"/>
    </inkml:brush>
    <inkml:brush xml:id="br9">
      <inkml:brushProperty name="width" value="0.1" units="cm"/>
      <inkml:brushProperty name="height" value="0.1" units="cm"/>
      <inkml:brushProperty name="color" value="#AE198D"/>
      <inkml:brushProperty name="ignorePressure" value="1"/>
      <inkml:brushProperty name="inkEffects" value="galaxy"/>
      <inkml:brushProperty name="anchorX" value="3175.11011"/>
      <inkml:brushProperty name="anchorY" value="1404.83142"/>
      <inkml:brushProperty name="scaleFactor" value="0.5"/>
    </inkml:brush>
    <inkml:brush xml:id="br10">
      <inkml:brushProperty name="width" value="0.1" units="cm"/>
      <inkml:brushProperty name="height" value="0.1" units="cm"/>
      <inkml:brushProperty name="color" value="#AE198D"/>
      <inkml:brushProperty name="ignorePressure" value="1"/>
      <inkml:brushProperty name="inkEffects" value="galaxy"/>
      <inkml:brushProperty name="anchorX" value="4269.68164"/>
      <inkml:brushProperty name="anchorY" value="2357.2356"/>
      <inkml:brushProperty name="scaleFactor" value="0.5"/>
    </inkml:brush>
    <inkml:brush xml:id="br11">
      <inkml:brushProperty name="width" value="0.1" units="cm"/>
      <inkml:brushProperty name="height" value="0.1" units="cm"/>
      <inkml:brushProperty name="color" value="#AE198D"/>
      <inkml:brushProperty name="ignorePressure" value="1"/>
      <inkml:brushProperty name="inkEffects" value="galaxy"/>
      <inkml:brushProperty name="anchorX" value="1880.41284"/>
      <inkml:brushProperty name="anchorY" value="1262.30566"/>
      <inkml:brushProperty name="scaleFactor" value="0.5"/>
    </inkml:brush>
    <inkml:brush xml:id="br12">
      <inkml:brushProperty name="width" value="0.1" units="cm"/>
      <inkml:brushProperty name="height" value="0.1" units="cm"/>
      <inkml:brushProperty name="color" value="#AE198D"/>
      <inkml:brushProperty name="inkEffects" value="galaxy"/>
      <inkml:brushProperty name="anchorX" value="2822.65503"/>
      <inkml:brushProperty name="anchorY" value="1431.02173"/>
      <inkml:brushProperty name="scaleFactor" value="0.5"/>
    </inkml:brush>
    <inkml:brush xml:id="br13">
      <inkml:brushProperty name="width" value="0.1" units="cm"/>
      <inkml:brushProperty name="height" value="0.1" units="cm"/>
      <inkml:brushProperty name="color" value="#AE198D"/>
      <inkml:brushProperty name="ignorePressure" value="1"/>
      <inkml:brushProperty name="inkEffects" value="galaxy"/>
      <inkml:brushProperty name="anchorX" value="1743.16675"/>
      <inkml:brushProperty name="anchorY" value="-111.90317"/>
      <inkml:brushProperty name="scaleFactor" value="0.5"/>
    </inkml:brush>
    <inkml:brush xml:id="br14">
      <inkml:brushProperty name="width" value="0.1" units="cm"/>
      <inkml:brushProperty name="height" value="0.1" units="cm"/>
      <inkml:brushProperty name="color" value="#AE198D"/>
      <inkml:brushProperty name="ignorePressure" value="1"/>
      <inkml:brushProperty name="inkEffects" value="galaxy"/>
      <inkml:brushProperty name="anchorX" value="2701.33838"/>
      <inkml:brushProperty name="anchorY" value="507.36249"/>
      <inkml:brushProperty name="scaleFactor" value="0.5"/>
    </inkml:brush>
    <inkml:brush xml:id="br15">
      <inkml:brushProperty name="width" value="0.1" units="cm"/>
      <inkml:brushProperty name="height" value="0.1" units="cm"/>
      <inkml:brushProperty name="color" value="#AE198D"/>
      <inkml:brushProperty name="ignorePressure" value="1"/>
      <inkml:brushProperty name="inkEffects" value="galaxy"/>
      <inkml:brushProperty name="anchorX" value="911.05774"/>
      <inkml:brushProperty name="anchorY" value="-488.63403"/>
      <inkml:brushProperty name="scaleFactor" value="0.5"/>
    </inkml:brush>
    <inkml:brush xml:id="br16">
      <inkml:brushProperty name="width" value="0.1" units="cm"/>
      <inkml:brushProperty name="height" value="0.1" units="cm"/>
      <inkml:brushProperty name="color" value="#AE198D"/>
      <inkml:brushProperty name="ignorePressure" value="1"/>
      <inkml:brushProperty name="inkEffects" value="galaxy"/>
      <inkml:brushProperty name="anchorX" value="-1150.22485"/>
      <inkml:brushProperty name="anchorY" value="-3312.26074"/>
      <inkml:brushProperty name="scaleFactor" value="0.5"/>
    </inkml:brush>
  </inkml:definitions>
  <inkml:trace contextRef="#ctx0" brushRef="#br0">1466 365,'0'0,"-5"0,-3 7,-4-1,-5 6,1 0</inkml:trace>
  <inkml:trace contextRef="#ctx1" brushRef="#br1">3160 518 16384,'0'0'0,"5"0"0,-17 6 0,18-6 0,5 0 0,8-1 0,6-7 0,-25 8-1,-1-1 2,-11 0-1,-12 1 0,28 1 0,-5-1 0,1 0 0,-1 0 0,1 0 0,-1 1 0,0-1 0,1 0 0,-1 0 0,1 0 0,-1 1 0,1-1 0,-1 0 0,1 1 0,-1-1 0,1 0 0,0 1 0,-1-1 0,1 1 0,-1-1 0,1 0 0,0 1 0,0-1 0,0 0 0,0 0 0,-1 1 0,1-1 0,0 0 0,0 0 0,0 1 0,0-1 0,0 0 0,1 0 0,-1 1 0,0-1 0,0 0 0,0 1 0,0-1 0,0 0 0,0 0 0,0 1 0,0-1 0,1 0 0,-1 0 0,0 1 0,0-1 0,0 0 0,1 0 0,-1 0 0,0 0 0,0 1 0,0-1 0,1 0 0,-1 0 0,21 1 0,-27 1 0,7-2 0,-1-1 0,0 1 0,0 0 0,0 0 0,0 0 0,0 0 0,1 0 0,-1 1 0,0-1 0,0 0 0,0 0 0,0 0 0,1 0 0,-1 0 0,0 0 0,0 0 0,0 0 0,0 0 0,0 0 0,0 0 0,1 0 0,-1 1 0,0-1 0,0 0 0,0 0 0,0 0 0,0 0 0,0 0 0,0 0 0,0 1 0,1-1 0,-1 0 0,0 0 0,0 0 0,0 0 0,0 0 0,0 1 0,0-1 0,0 0 0,0 0 0,0 0 0,0 0 0,0 1 0,0-1 0,-9 4 0,-10 0 0,-8 4 0,31-8 0,-5 0 0,0 1 0,1-1 0,-1 0 0,1 0 0,-1 1 0,0-1 0,1 1 0,-1-1 0,1 1 0,-1-1 0,1 1 0,-1-1 0,1 1 0,0-1 0,-1 1 0,1-1 0,0 1 0,-1 0 0,1-1 0,0 0 0,0 0 0,0 1 0,0-1 0,0 0 0,0 0 0,0 1 0,0-1 0,0 0 0,0 1 0,0-1 0,0 0 0,1 0 0,-1 1 0,0-1 0,0 0 0,0 1 0,0-1 0,1 0 0,-1 0 0,0 0 0,0 1 0,0-1 0,1 0 0,-1 0 0,0 0 0,0 0 0,1 1 0,-1-1 0,0 0 0,1 0 0,-1 0 0,22 6 0,9-2 0,4-8 0,2-1 0,0-1 0,-38 5 0,3 0 0,0 0 0,0 1 0,0-1 0,0 0 0,-1 0 0,1 0 0,0 0 0,-1 0 0,2-1 0,-4 2 0,1 0 0,0 0 0,1-1 0,-1 1 0,0 0 0,0 0 0,0-1 0,0 1 0,0 0 0,0 0 0,1-1 0,-1 1 0,0 0 0,0-1 0,0 1 0,0 0 0,0-1 0,0 1 0,0 0 0,0 0 0,0-1 0,0 1 0,-1 0 0,1-1 0,0 1 0,0 0 0,0 0 0,0-1 0,0 1 0,0 0 0,-1 0 0,1-1 0,0 1 0,0 0 0,0 0 0,-1-1 0,1 1 0,0 0 0,0 0 0,-1 0 0,1 0 0,-17-9 0,-10 2 0,-5 3 0,-9 7 0,17 2 0,25-5 0,-1 0 0,0 0 0,0 0 0,-1 0 0,1 0 0,0 0 0,0 0 0,0 0 0,-1 0 0,1 0 0,0 0 0,0 0 0,0 0 0,0 0 0,-1 0 0,1 0 0,0 0 0,0 0 0,0 0 0,-1 1 0,1-1 0,0 0 0,0 0 0,0 0 0,0 0 0,0 1 0,0-1 0,-1 0 0,1 0 0,0 0 0,0 0 0,0 1 0,0-1 0,0 0 0,0 0 0,0 0 0,0 1 0,0-1 0,0 0 0,0 0 0,0 0 0,0 1 0,0-1 0,0 0 0,0 0 0,0 0 0,0 1 0,11 4 0,11-1 0,7-7 0,4-2 0,2 0 0,-7-6 0,-29 12 0,1-2 0,1 1 0,0 0 0,0-1 0,-1 1 0,1-1 0,0 1 0,0-1 0,-1 1 0,1-1 0,-1 0 0,1 1 0,-1-1 0,1 0 0,-1 0 0,1 1 0,-1-2 0,1 2 0,-1 0 0,0 0 0,0-1 0,0 1 0,0 0 0,0-1 0,0 1 0,0 0 0,0-1 0,0 1 0,0 0 0,0-1 0,-1 1 0,1 0 0,0-1 0,0 1 0,0 0 0,0 0 0,0-1 0,-1 1 0,1 0 0,0 0 0,0-1 0,-1 1 0,1 0 0,0 0 0,0-1 0,-1 1 0,1 0 0,0 0 0,-1 0 0,1 0 0,-22-7 0,-9 2 0,-5 9 0,-2 1 0,1 1 0,1-1 0,2 5 0,35-9 0,-2 0 0,0-1 0,-1 1 0,1 0 0,0 0 0,0 0 0,0 0 0,-1 0 0,1 0 0,0 0 0,0 0 0,0 0 0,1 1 0,-1-1 0,0-1 0,1 0 0,0 1 0,-1 0 0,1-1 0,0 1 0,0-1 0,0 1 0,-1 0 0,1-1 0,0 1 0,0-1 0,0 1 0,0 0 0,0-1 0,0 1 0,0 0 0,0-1 0,1 1 0,-1-1 0,0 1 0,0 0 0,0-1 0,1 1 0,0 0 0,0 0 0,1 1 0,-1-1 0,0 0 0,0 0 0,1 0 0,-1 0 0,0-1 0,1 1 0,-1 0 0,1 0 0,0-1 0,26 9 0,7-3 0,8-2 0,0-3 0,-1 0 0,-3-2 0,-3-5 0,-2-1 0,-35 6 0,3 0 0,-1 1 0,0-1 0,0 1 0,0-1 0,1 0 0,-1 0 0,0 1 0,0-1 0,0 0 0,0 0 0,0 0 0,-1 0 0,2-1 0,-3 2 0,1 0 0,0 0 0,0-1 0,0 1 0,0-1 0,0 1 0,0-1 0,0 1 0,0 0 0,0-1 0,0 1 0,0-1 0,0 1 0,0-1 0,0 1 0,0 0 0,-1-1 0,1 1 0,0-1 0,0 1 0,0 0 0,-1-1 0,1 1 0,0 0 0,-1-1 0,1 1 0,0 0 0,-1 0 0,1-1 0,0 1 0,-1 0 0,1-1 0,-20-8 0,-14 1 0,-6-3 0,-1 2 0,-6 1 0,2 3 0,-3 1 0,3 2 0,3 1 0,4 1 0,3-6 0,26 7 0,15-1 0,13 8 0,9 0 0,4-1 0,3 6 0,-1-3 0,0-1 0,-1-2 0,-1-3 0,0-2 0,4 5 0,1-6 0,5-2 0,0 0 0,-2-1 0,-3 0 0,-1-5 0,-4 0 0,0-6 0,-2-4 0,0-6 0,-6-3 0,0-2 0,-13-2 0,-4-1 0,-6 0 0,-8-1 0,-1 1 0,7 33 0,0-4 0,1 1 0,-1 0 0,0 0 0,0 0 0,0 0 0,0 0 0,0 0 0,0 0 0,0 0 0,0 0 0,0 0 0,0 0 0,-1 0 0,3 2 0,-2-1 0,1 0 0,-1 0 0,1 0 0,-1 0 0,0 0 0,1 0 0,-1 0 0,1 0 0,-1 0 0,1 0 0,-1 0 0,1 1 0,-1-1 0,1 0 0,-1 0 0,1 1 0,-1-1 0,1 0 0,-1 0 0,1 1 0,-1-1 0,1 1 0,0-1 0,-1 0 0,1 1 0,0-1 0,-1 1 0,-10 18 0,3 9 0,2 5 0,3 2 0,2 0 0,-6 0 0,-5-2 0,-6-1 0,-5-6 0,18-23 0,1 0 0,-1 0 0,0 0 0,0-1 0,-3 2 0,-28 8 0,-1-5 0,1-4 0,-5-9 0,1-1 0,-5-7 0,3 2 0,1-5 0,39 14 0,-2 1 0,0-1 0,0 1 0,1-1 0,-1 0 0,-1-2 0,5 5 0,-1-1 0,0 0 0,0-1 0,0 1 0,0 0 0,0 0 0,0-1 0,1 1 0,-1-1 0,0 1 0,1-1 0,-1 1 0,1-1 0,0 0 0,0 1 0,0 0 0,0 0 0,0-1 0,0 1 0,0 0 0,0 0 0,0-1 0,1 1 0,-1 0 0,1 0 0,-1-1 0,1 1 0,-1 0 0,1 0 0,-3-16 0,0 16 0,2 0 0,-1 1 0,1-1 0,-1 0 0,0 0 0,1 0 0,-1 0 0,0 0 0,0 1 0,1-1 0,-1 0 0,0 0 0,0 1 0,0-1 0,0 1 0,-19-9 0,-6 4 0,-11 3 0,-7 1 0,23 7 0,-4-5 0,-3-6 0,-2-2 0,-1-6 0,23 7 0,8 5 0,0 1 0,0 0 0,0 0 0,0 0 0,0-1 0,0 1 0,0 0 0,0 0 0,0 0 0,0 0 0,0-1 0,0 1 0,0 0 0,0 0 0,0 0 0,0 0 0,1-1 0,-1 1 0,0 0 0,0 0 0,0 0 0,0 0 0,0 0 0,1 0 0,-1 0 0,0-1 0,0 1 0,0 0 0,0 0 0,1 0 0,-1 0 0,0 0 0,0 0 0,0 0 0,0 0 0,1 0 0,-1 0 0,0 0 0,0 0 0,0 0 0,1 0 0,-1 0 0,0 0 0,0 0 0,18 4 0,8 3 0,5-1 0,2 1 0,1-3 0,0-1 0,-2-1 0,-24-1 0,-13-1 0,-14 6 0,-8 0 0,-4 0 0,15 4 0,16-10 0,0 0 0,-1 0 0,1 1 0,0-1 0,0 0 0,-1 1 0,1-1 0,0 0 0,0 1 0,-1-1 0,1 0 0,0 1 0,0-1 0,0 0 0,0 1 0,0-1 0,-1 1 0,1-1 0,0 0 0,0 1 0,0-1 0,0 1 0,0-1 0,0 0 0,0 1 0,0-1 0,1 1 0,-1-1 0,9 9 0,10-3 0,13-2 0,5-1 0,1-2 0,-30-1 0,-15 0 0,-19-1 0,-10 7 0,-4 0 0,23 0 0,17-6 0,0 0 0,0 0 0,0 0 0,0 0 0,-1 0 0,1 0 0,0 0 0,0 0 0,0 0 0,0 0 0,0 0 0,0 0 0,-1 0 0,1 0 0,0 0 0,0 0 0,0 1 0,0-1 0,0 0 0,0 0 0,0 0 0,0 0 0,0 0 0,-1 0 0,1 0 0,0 0 0,0 0 0,0 1 0,0-1 0,0 0 0,0 0 0,0 0 0,0 0 0,0 0 0,0 0 0,0 0 0,0 1 0,0-1 0,0 0 0,0 0 0,0 0 0,0 0 0,0 0 0,0 0 0,0 1 0,0-1 0,0 0 0,0 0 0,0 0 0,0 0 0,0 0 0,0 0 0,0 0 0,0 0 0,1 1 0,-1-1 0,0 0 0,0 0 0,0 0 0,0 0 0,0 0 0,0 0 0,0 0 0,13 4 0,15-2 0,8 0 0,3-2 0,0 0 0,-2-6 0,-39 6 0,3 0 0,0 0 0,0 0 0,0 0 0,0-1 0,0 1 0,0-1 0,0 1 0,0-1 0,-1 1 0,1-1 0,0 1 0,0-1 0,0 0 0,0 0 0,-10 1 0,-15 1 0,-14 1 0,-5 1 0,-1-1 0,2 6 0,3 5 0,40-13 0,-4 1 0,1 0 0,0 1 0,0-1 0,0 0 0,0 1 0,0-1 0,0 1 0,0 0 0,2-2 0,-1 0 0,1 1 0,0-1 0,0 0 0,-1 1 0,1-1 0,0 0 0,0 1 0,-1-1 0,1 1 0,0-1 0,0 0 0,0 1 0,0-1 0,0 1 0,-1-1 0,1 0 0,0 1 0,0-1 0,0 1 0,0-1 0,0 1 0,0-1 0,0 0 0,1 1 0,-1-1 0,0 1 0,0-1 0,0 1 0,0-1 0,1 1 0,-1 0 0,1 0 0,-1-1 0,1 1 0,0-1 0,-1 1 0,1 0 0,0-1 0,-1 0 0,1 1 0,0-1 0,0 1 0,0-1 0,-1 0 0,2 1 0,25 5 0,8-3 0,3-1 0,0-8 0,-40 6 0,3 0 0,0 0 0,0-1 0,0 1 0,0-1 0,0 1 0,0-1 0,-1 1 0,1-1 0,0 1 0,0-1 0,0 0 0,-1 1 0,1-1 0,0 0 0,0 0 0,-1 0 0,1 1 0,0-2 0,-2 2 0,2 0 0,-1-1 0,0 1 0,0-1 0,0 1 0,0-1 0,-1 1 0,1-1 0,0 1 0,0-1 0,0 1 0,0-1 0,0 1 0,-1-1 0,1 1 0,0-1 0,-1 1 0,1-1 0,0 1 0,-1-1 0,1 1 0,0 0 0,-1-1 0,1 1 0,-1-1 0,1 1 0,0 0 0,-1 0 0,0-1 0,-21-11 0,-15 3 0,-5 3 0,-1 2 0,-5 2 0,3 1 0,3 2 0,3 5 0,3 0 0,3 1 0,34-6 0,-2-1 0,0 1 0,0-1 0,0 1 0,0-1 0,0 1 0,0 0 0,-1-1 0,1 1 0,1 0 0,-1 0 0,0 0 0,0 0 0,0 0 0,0-1 0,1 0 0,0 1 0,0-1 0,0 0 0,0 1 0,-1-1 0,1 0 0,0 1 0,0-1 0,0 0 0,0 1 0,0-1 0,0 0 0,0 1 0,0-1 0,0 0 0,0 1 0,0-1 0,0 0 0,0 1 0,0-1 0,0 0 0,0 1 0,1-1 0,-1 0 0,0 1 0,0-1 0,0 0 0,0 1 0,1-1 0,-1 0 0,0 1 0,19 7 0,10-1 0,12-3 0,2-1 0,0-2 0,-2-1 0,-3-6 0,3-1 0,-1 0 0,-3 1 0,-31 2 0,-22 2 0,-14 0 0,-7 8 0,-4 0 0,8 7 0,33-14 0,-1 2 0,0 0 0,-1-1 0,1 1 0,0 0 0,0 0 0,0 0 0,0 0 0,0 0 0,0 0 0,0 0 0,-1 1 0,1-2 0,1 0 0,0 0 0,0 1 0,0-1 0,-1 0 0,1 1 0,0-1 0,0 0 0,0 1 0,0-1 0,0 0 0,0 1 0,0-1 0,0 0 0,0 1 0,0-1 0,0 0 0,0 0 0,0 1 0,0-1 0,0 0 0,0 1 0,0-1 0,1 0 0,-1 1 0,0-1 0,0 0 0,0 0 0,0 1 0,1-1 0,-1 0 0,0 0 0,0 1 0,1-1 0,13 8 0,16-3 0,5-2 0,4-2 0,0-1 0,-2 0 0,-1 0 0,3-1 0,0-5 0,-2 0 0,4-1 0,-1 2 0,-2 2 0,-25 6 0,-14-3 0,1 0 0,0 1 0,0-1 0,0 0 0,0 1 0,-1-1 0,1 0 0,0 0 0,0 1 0,-1-1 0,1 0 0,0 0 0,0 1 0,-1-1 0,1 0 0,0 0 0,-1 0 0,1 0 0,0 1 0,-1-1 0,1 0 0,0 0 0,-1 0 0,1 0 0,0 0 0,-1 0 0,1 0 0,0 0 0,-1 0 0,1 0 0,-23 12 0,-10-1 0,-3-1 0,-1 4 0,0-3 0,37-9 0,-2-1 0,0 0 0,1 0 0,-1 0 0,0 1 0,0-1 0,0 0 0,1 1 0,-1-1 0,0 2 0,2-3 0,0 0 0,-1 0 0,1 1 0,0-1 0,-1 1 0,1-1 0,0 1 0,0-1 0,-1 1 0,1-1 0,0 1 0,0-1 0,0 1 0,0-1 0,0 1 0,0-1 0,0 1 0,0-1 0,0 1 0,0 0 0,0-1 0,0 1 0,0-1 0,0 1 0,0 0 0,1-1 0,0 1 0,0 0 0,0 0 0,0 0 0,0 0 0,0-1 0,0 1 0,0 0 0,0-1 0,0 1 0,0-1 0,1 1 0,-1-1 0,1 1 0,25 6 0,7-3 0,2-7 0,7-2 0,-1-1 0,-26 6 0,-15 0 0,-1 0 0,0 0 0,0 0 0,0 0 0,0 0 0,0 0 0,0 0 0,0 0 0,0 0 0,0 0 0,0 0 0,0 1 0,0-1 0,0 0 0,0 0 0,0 0 0,0 0 0,0 0 0,0 0 0,0 0 0,0 0 0,0 0 0,0 0 0,0 0 0,0 0 0,0 0 0,0 0 0,0 1 0,0-1 0,0 0 0,0 0 0,0 0 0,0 0 0,0 0 0,0 0 0,0 0 0,0 0 0,0 0 0,0 0 0,1 0 0,-15 3 0,-10 7 0,25-9 0,-2 0 0,-1 0 0,1 0 0,0 0 0,-1 0 0,1 1 0,0-1 0,0 0 0,0 1 0,-1 1 0,2-3 0,-1 0 0,1 1 0,-1 0 0,1 0 0,0 0 0,-1 0 0,1 0 0,0 0 0,0 0 0,0 0 0,0-1 0,0 1 0,0 0 0,0 0 0,0 0 0,0 1 0,1-3 0,0 1 0,-1 1 0,1 0 0,-1-1 0,1 1 0,0-1 0,-1 1 0,1-1 0,-1 1 0,1-1 0,0 0 0,0 1 0,-1-1 0,1 0 0,0 0 0,0 1 0,-1-1 0,1 0 0,0 0 0,0 0 0,23 4 0,7-4 0,-2-8 0,-25 6 0,-12 0 0,-13 2 0,-7 0 0,-5 7 0,-1 0 0,35-6 0,-2 0 0,-1-1 0,0 1 0,1 0 0,-1 0 0,0 0 0,1 0 0,-1 0 0,1 0 0,0 1 0,-1-1 0,3-2 0,-1 1 0,-1 0 0,1 0 0,0 1 0,0-1 0,0 0 0,0 0 0,0 0 0,0 0 0,0 0 0,0 1 0,-1-1 0,1 0 0,0 0 0,0 0 0,0 0 0,0 1 0,0-1 0,0 0 0,0 0 0,0 0 0,0 0 0,0 1 0,0-1 0,0 0 0,0 0 0,0 0 0,0 1 0,0-1 0,0 0 0,1 0 0,-1 0 0,0 0 0,0 1 0,0-1 0,0 0 0,0 0 0,0 0 0,0 0 0,0 0 0,1 0 0,-1 1 0,0-1 0,0 0 0,0 0 0,0 0 0,1 0 0,-1 0 0,0 0 0,0 0 0,0 0 0,0 0 0,1 0 0,-1 0 0,0 0 0,16 4 0,11-2 0,-25-2 0,-11 5 0,-11 0 0,-8 0 0,-10-1 0,-2 5 0,0 0 0,1-2 0,-3 5 0,1-2 0,2-1 0,3-3 0,2-2 0,32-2 0,14-1 0,13 0 0,7-8 0,4-6 0,-17 0 0,-20 13 0,1 0 0,0 0 0,0 0 0,1-1 0,-1 1 0,0 0 0,0-1 0,0 1 0,1 0 0,-1-1 0,0 1 0,0 0 0,0-1 0,0 1 0,0-1 0,0 1 0,0 0 0,0-1 0,0 1 0,0 0 0,0-1 0,0 1 0,0-1 0,0 1 0,0 0 0,0-1 0,0 1 0,-1 0 0,1-1 0,0 1 0,0 0 0,0-1 0,-1 1 0,1 0 0,0 0 0,0-1 0,-2 0 0,0 0 0,1 0 0,-1 0 0,0 0 0,0 0 0,1 0 0,-1 1 0,0-1 0,0 1 0,-1-1 0,-29-5 0,-5 2 0,-3 2 0,2 7 0,40-5 0,-3 0 0,0 0 0,0 0 0,0 1 0,0-1 0,0 1 0,-1-1 0,1 1 0,0-1 0,0 1 0,0-1 0,0 1 0,0 0 0,0 0 0,1-1 0,0 0 0,0 0 0,1 1 0,-1-1 0,0 0 0,0 1 0,0-1 0,0 0 0,0 0 0,0 1 0,0-1 0,0 0 0,1 1 0,-1-1 0,0 0 0,0 0 0,0 1 0,1-1 0,-1 0 0,0 0 0,0 0 0,1 1 0,-1-1 0,0 0 0,0 0 0,1 0 0,-1 0 0,0 0 0,1 0 0,-1 1 0,0-1 0,0 0 0,1 0 0,-1 0 0,0 0 0,1 0 0,-1 0 0,23 5 0,15-6 0,4-3 0,2-1 0,-3 1 0,-32 0 0,-16 8 0,-15 1 0,-8 0 0,-5 6 0,-2-1 0,2-1 0,6 4 0,30-14 0,-1 2 0,-1-1 0,0 1 0,0-1 0,1 0 0,-1 1 0,0 0 0,1-1 0,-1 1 0,1-1 0,-1 1 0,1 0 0,-1-1 0,1 1 0,-1 0 0,1 0 0,-1 0 0,2-1 0,-1 1 0,0-1 0,0 1 0,1-1 0,-1 1 0,0-1 0,0 1 0,1-1 0,-1 0 0,0 1 0,1-1 0,-1 1 0,0-1 0,1 0 0,-1 1 0,1-1 0,-1 0 0,1 0 0,-1 1 0,1-1 0,-1 0 0,1 0 0,-1 0 0,1 0 0,-1 1 0,1-1 0,22 0 0,8-2 0,5-2 0,0-6 0,0 0 0,-1 1 0,-2-4 0,-25 8 0,-13 2 0,-14 9 0,22-6 0,-3 0 0,0 0 0,-1 0 0,1 0 0,-1 1 0,1-1 0,-1 0 0,1 1 0,0-1 0,-1 0 0,1 1 0,0-1 0,-1 1 0,1-1 0,0 0 0,-1 1 0,1-1 0,0 1 0,0-1 0,0 1 0,-1-1 0,7 8 0,15-1 0,2-8 0,11-2 0,2-2 0,-5 1 0</inkml:trace>
  <inkml:trace contextRef="#ctx0" brushRef="#br2" timeOffset="7773.046">3038 1757,'0'0,"-5"0,-8 6,-6 6,-4 1,-4 4,21-8,6-8,0-1,0 0,0 0,0 1,0-1,0 0,0 0,0 1,0-1,0 0,1 0,-1 0,0 1,0-1,0 0,0 0,1 0,-1 1,0-1,0 0,0 0,1 0,-1 0,0 0,0 1,1-1,-1 0,0 0,0 0,1 0,-1 0,0 0,0 0,1 0,-1 0,0 0,18-4,8-2,4-1,-21 7,-13 2,-11 0,-10 2,-5 4,-2 1,-2-1,25-9,13-1,13-2,3-6,5 1,2 0,-29 8,4 0,-1 0,0 1,0-1,0 0,0 0,0 0,0 0,0 0,0 0,-1 0,2-1,-2 2,0 0,0 0,0-1,1 1,-1-1,0 1,0 0,0-1,0 1,0-1,0 1,0-1,0 1,0 0,0-1,0 1,0-1,0 1,0 0,0-1,-1 1,1-1,0 1,0 0,0-1,-1 1,1-1,-12-7,-3 1</inkml:trace>
  <inkml:trace contextRef="#ctx0" brushRef="#br3" timeOffset="10932.173">1858 2755,'0'0,"0"-5,7-2,5-6,6 2,0-5,3 3,-24 13,3 0,0-1,1 1,-1 0,0-1,0 1,1 0,-1-1,0 1,0 0,0-1,1 1,-1-1,0 1,0 0,0-1,0 1,0-1,0 1,0 0,0-1,0 1,0-1,0 1,0 0,0-1,0 1,0-1,0 1,-1 0,1 0,0 0,0-1,-1 1,1 0,-1 0,1-1,-1 1,1 0,-1 0,1 0,-1-1,1 1,-1 0,1 0,-1 0,0 0,1 0,-1 0,1 0,-1 0,1 0,-1 1,-20 0,-1 8,14-4,8-5,0 0,0 0,0 0,0 0,0 0,0 1,0-1,0 0,0 0,0 0,0 0,0 0,0 0,0 0,0 1,0-1,0 0,0 0,0 0,0 0,0 0,0 0,1 0,-1 0,0 1,0-1,0 0,0 0,0 0,0 0,0 0,0 0,0 0,1 0,-1 0,0 0,0 0,0 0,0 0,0 0,0 0,0 0,1 0,-1 0,0 0,0 0,0 0,0 0,0 0,0 0,1 0,13-4,3-8,-2-7,-8 1,-7 18,0-1,0 0,0 0,0-1,0 1,-1 0,1 0,0 0,0 0,-1 0,1 0,0 0,-1 0,1 0,-2 0,0 0,1-1,0 1,0 0,-1 0,1 0,-1 0,1 1,-1-1,1 0,-2 0,-24-1,-5 4,21-4,19 1,13-8,9 1,4-6,-34 13,2-1,0 1,0-1,0 1,0-1,0 0,0 0,0 0,0-1,-1 3,-1-1,1 0,-1 0,1 0,-1 0,1 0,-1 1,0-1,1 0,-1 0,0 0,0 0,0 0,0-1,0 1,0 0,0 0,-1 2,1-2,0 0,-1 1,1-1,-1 1,1-1,-1 0,1 1,-1 0,1-1,-1 1,1-1,-1 1,0 0,1-1,-1 1,0 0,1-1,-1 1,0 0,1 0,-1 0,0 0,7-1,-6 1,0 0,0 0,0 0,0 0,0 0,0 0,0 0,0 0,0 0,0 0,0 0,0 0,1 0,-1 0,0 0,0 0,0 0,0 0,0 0,0-1,0 1,0 0,0 0,0 0,0 0,0 0,0 0,0 0,0 0,0 0,0 0,0 0,0-1,0 1,0 0,0 0,0 0,0 0,0 0,0 0,0 0,0 0,0 0,0 0,0 0,0-1,0 1,0 0,0 0,0 0,0 0,-1 0,1 0,0 0,0 0,0 0,0 0,0 0,0 0,0 0,0 0,0 0,0 0,0 0,0 0,-1 0,1 0,0 0,0 0,11-1,10-3,5 0,4 0,-4-6,0-4,-27 14,2-1,0 0,0 0,0 1,-1-1,1 0,0 0,0 0,-1 0,1 0,-1-1,1 1,-1 0,1-1,-2 2,1 0,0-1,0 0,0 1,-1-1,1 0,0 1,0-1,-1 1,1-1,0 1,-1-1,1 1,0-1,-1 1,1-1,-1 1,1-1,-1 1,1 0,-1-1,1 1,-1 0,0-1,-20-8,-15 3,20 2,17 4,-1 0,0 0,0 0,0 0,0 0,0 0,0-1,0 1,0 0,0 0,0 0,0 0,0 0,0 0,0 0,0 0,0 0,0 0,0 0,0 0,0 0,0 0,0-1,0 1,0 0,15 0,11-6,6 1,2 0,1 0,-38 3,4 2,0 0,-1-1,1 1,0 0,0-1,-1 1,1-1,0 1,-1-1,1 1,0-1,-1 1,1-1,-1 0,1 1,-1-1,1 0,-1 1,0-1,1 0,-1 0,0 0,1 2,-1-2,0 0,0 0,0 1,0-1,0 0,0 1,0-1,0 0,0 1,0-1,0 0,-1 1,1-1,0 0,0 1,-1-1,1 0,-1 1,1-1,0 1,-1-1,1 1,-17-14,-15 4,-5 2,-3 10,43-2,-4 0,0 0,0 0,0 1,0-1,-1 0,1 1,0-1,0 1,0-1,0 1,0 0,0-1,1 1,-1 0,0 0,0-1,0 2,1-3,0 1,0 1,0-1,0 0,0 1,0-1,0 1,0-1,0 1,0-1,0 0,0 1,0-1,0 1,0-1,0 0,1 1,-1-1,0 1,0-1,0 0,1 1,-1-1,0 0,0 1,1-1,-1 0,0 1,1-1,-1 0,0 0,1 1,-1-1,1 0,19 11,10-1,5-4,7-2,1-7,-2-3,-2 0,-3 0,4-4,-2 1,0 2,-3-5,-34 9,1 2,0-1,1 1,-1-1,0 0,0 0,0 0,0 0,-1 0,1-1,-1 3,0-2,0 1,0-1,-1 1,1-1,0 1,-1-1,1 1,-1-1,0 0,1 1,-1-1,0 0,-1 1,1 0,0 0,-1 0,1 0,0 0,-1-1,1 1,-1 0,0 0,1 0,-1 0,0 0,0 0,1 0,-1 0,0 1,-1-2,1 1,-2-1,1 0,-1 0,0 0,1 1,-1-1,-3 0,-25-13,-3 3,-1 3,-7 3,46 4,-5 2,0 0,1 0,-1 0,0-1,0 1,0 0,0-1,0 1,1-1,-1 1,0-1,0 1,1-1,-1 1,0-1,1 0,-1 0,0 1,1 0,0 0,0-1,0 1,-1 0,1 0,0-1,0 1,0 0,0-1,0 1,1 0,-1 0,0-1,0 1,0 0,0 0,0-1,0 1,0 0,0 0,1-1,-1 1,0 0,0 0,0 0,1-1,-1 1,0 0,0 0,0 0,1 0,-1 0,0-1,0 1,1 0,-1 0,0 0,0 0,1 0,17-7,10-3,4 0,3 3,0-5,0 2,-2 1,-7-3,-1 2,0-5,0-3,-29 20,4-3,0 1,1 0,-1 0,0 0,0-1,0 1,1 0,-1 0,0-1,0 1,0 0,0-1,1 1,-1 0,0 0,0-1,0 1,0 0,0-1,0 1,0 0,0-1,0 1,0 0,0-1,0 1,0 0,0-1,0 1,-1 0,1 0,0-1,0 1,0 0,0-1,-1 1,1 0,0 0,0-1,0 1,-1 0,1-1,-1 0,0 1,0-1,0 0,0 1,0-1,0 1,0-1,0 1,-1 0,1-1,0 1,-1 0,-25-3,-6 2,-2 7,-1 1,1 0,1 5,1-1,1-2,1 4,1-2,0-2,0 3,31-11,-2-1,0 1,0 0,0 0,0 0,0 0,0 0,0 0,0 0,0 0,0 1,1-1,-1 0,0 1,-16 18,-1-1,-9-4,-9-4,-4-4,-6-3,7 3,2-1,4 0,-4 4,0-1,2 5,1-2,0 4,3 4,6 3,7 3,17-23,0 0,0 0,0 0,0 0,1 0,-1 0,1 0,0 1,0-2,0 0,0 0,0 0,1 1,-1-1,1 0,0 0,-1 0,1 0,0 1,0-1,0 0,1 0,-1 0,0-1,1 1,-1 0,1-1,0 1,1 1,20 9,11-4,4-5,0-1,-1-9,-1 0,-1-7,-9-4,-27 17,2 0,0-1,0 1,0 0,-1 0,1-1,0 1,-1 0,1-1,-1 1,0-1,1 1,-1 0,0-1,0 1,0-1,1 1,-1 0,0-1,-1 1,1-1,0 1,0 0,-1-1,1 1,-1-1,1 1,-1 0,0-1,0 1,0-1,-1 1,0-1,0 0,0 0,0 0,-1 1,1-1,0 1,-1-1,-1 1,-28-11,-5 4,-1 4,1 9,1 1,2 7,2-1,6 5,2-3,5 4,7 2,10 4,2-23,1 1,-1 0,1 0,0 0,-1 0,1 0,0 0,0 0,1 2,1-3,-1 1,0 0,0 0,0 0,0-1,1 1,-1-1,1 0,-1 1,28 9,11-4,1-4,0-1,-3-9,-2 0,-2 0,-3-5,-1 2,0 1,-1-4,-32 12,3 0,1 0,-1 1,0-1,0 0,0 0,0 0,0-1,-1 1,1 0,0 0,0 0,-1-1,1 0,-2 4,0-3,1 0,0 1,0-1,0 1,0-1,-1 1,1 0,0-1,0 1,-1-1,1 1,0-1,-1 1,1 0,-1-1,1 1,0 0,-1-1,1 1,-1 0,1 0,-1-1,1 1,-1 0,1 0,-1 0,1 0,-1-1,0 1,-25-6,-8 9,-4 3,39-4,-3-1,0 0,0 0,0 0,0 0,0 0,1 1,-1-1,0 1,1-1,-1 1,0 1,1-4,1 2,-1 0,0 0,1 0,-1 1,0-1,1 0,0 0,-1 0,1 0,0 1,-1-1,1 0,0 0,0 0,0 1,0 1,0-1,0 0,1-1,-1 1,1 0,0 0,-1 0,1 0,0 0,0 0,0 0,18 18,7-5,-21-14,0 0,-1 0,1 0,0-1,0 1,2-1,32 0,0-3,0-1,3 0,-2-5,-1 1,-3 0,-2-4,-1-4,-2 1,-6-3,-25 15,2 1,-1-1,1 1,-1 0,0 0,0-1,0 1,0-1,-1 1,1-2,0 3,-1-1,0 0,0 0,1 0,-2-1,1 1,0 0,0 0,-1 0,0-3,-11-21,-9 5,-6 5,-9-1,-3 4,-5 4,-6 4,1 1,4 3,-2 1,4 0,2 1,5 5,1 1,-3 0,8 4,0-1,1 5,7 3,0 5,5 3,11 2,6-27,0 2,0-1,1 0,-1 1,0-1,1 0,0 1,-1-1,2 2,12 20,8-5,5-5,4 1,1-4,6-3,0-2,0-3,-2-1,5-2,-2 0,-1-7,-2 0,-2 0,-1 2,-2-6,-1-3,-6-6,-24 18,2 0,-1 0,1 0,-1-1,0 1,0 0,0-1,0 1,0-2,0 1,-1 1,0-1,1 1,-1-1,0 1,-1-1,1 1,0-1,-1-2,0 4,0-2,0 1,0-1,0 1,0-1,-1 1,1-1,-2-1,-18-14,0 5</inkml:trace>
  <inkml:trace contextRef="#ctx0" brushRef="#br4" timeOffset="12961.214">1889 2815,'0'0,"-5"-5,-8-2,-6-6,-4 2,-4 2,-3 1,-1 3,0 3,-1 0,1 2,0 0,6 6,1 1,-1-1,0 6,27-11,-3-1,0 1,0 0,0 0,0 0,1-1,-1 1,0 0,1 0,-1 0,1 0,-1 0,1 1,-1-1,1 1,-1-2,1 1,0 0,0-1,0 1,0 0,0 0,0 0,0 0,1 0,-1-1,0 1,0 0,1 0,-1 0,0 0,1-1,-1 1,1 0,1 0,-1 1,1-1,-1 0,1 1,0-1,0 0,-1 0,1 0,0 0,1 0,26 8,5-2,2-10,1-2,-2-1,-1 1,-2-6,0 2,-1 0,-1-3,0 2,0-4,0 1,-7-2,1 1,-6-3,-5-2,-5-5,-9-2,-4-2,-7 4,-6 0,-11 6,-4 4,-9 6,0 3,1 3,2 2,3 1,2-1,2 7,1 0,1 6,27-10,0 0,-1-1,1 1,0 0,0 0,-2 3,4-5,0 1,-1 1,0-1,1 1,0 0,0-1,0 1,-1 1,2-2,0 0,0 1,-1-1,1 0,0 0,0 0,1 1,-1-1,0 0,1 2,0-3,0 2,-1-1,1 0,1 0,-1 0,0 0,0 0,1 0,1 1,17 14,7-6,9-4,3-4,0-2,-2-1,-1-7,-2-1,-2 1,-1 1,0-4,-1 1,0 2,-6-5,-1-4,-5-4,-18 17,2 1,-1 0,0-1,-1 1,1-1,0 0,-1 1,1-3,-2 3,0-1,1 1,-1-1,1 1,-1-1,0 1,0 0,0-1,0 1,-1-2,0 2,0-2,-1 1,1 0,-1 0,0 0,-3-2,-22-14,-4 1,-2 4,0 4,0 4,1 3,-4 7,-1 2,1 0,2 0,1 4,1 0,2 4,0 4,30-16,-1 1,-1-1,1 1,-1-1,1 1,0 0,-1 1,3-2,-1 0,0 0,0 1,0-1,1 0,-1 0,1 0,0 1,0-1,0 0,0 0,0-1,0 1,0 0,0 0,1 0,-1 0,1 0,0 0,-1 0,1 0,0 0,1 0,-2 0,2 0,-1 0,1 0,0-1,0 1,-1 0,1-1,0 1,1 0,21 16,5-5,3-3,1-3,6-4,-1-2,0-6,-2-2,-1 1,-2-6,-2 1,0 2,-1-3,0-5,-6-4,-25 21,2-1,-1 0,1 0,0 0,-1 0,1-1,-1 1,1 0,-1 0,1 0,-1-1,0 1,0 0,0-1,1 0,-1 2,0-1,0 0,0 0,-1 0,1 0,0 0,0 1,-1-1,1 0,-1 0,1 0,0 1,-1-1,1 0,-1 0,0 1,1-1,-2 0,3 1,-1 0,-1-1,0 1,1-1,-1 1,0-1,0 1,0 0,1-1,-1 1,0 0,0 0,0-1,0 1,1 0,-2 0,-17 0,1 2</inkml:trace>
  <inkml:trace contextRef="#ctx0" brushRef="#br5" timeOffset="14734.333">1102 1696,'0'0,"-5"0,-8 6,-5 0,-5 7,-5-2,5 5,-2-2,-6 3,4 3,-1-2,7 2,-1 2,-1-3,5 1,-1 2,4 3,-3-5,4 3,-2 0,2 2,-2 2,2 1,4 7,3 1,3 1,7-1,3-2,6-7,6-1,5-2,3-4,3 0,1-5,2 2,5-3,1-4,-1 3,-1-3,4-2,-1-2,5-9,-2-1,-2-2,3 1,-2-5,-2 1,4 1,-3-4,-1 2,-3-5,-2 3,-8-4,-1-4,-1-3,1-3,-5-2,-5-2,1 0,-4-1,-3 0,-3 0,-3 0,-2-5,-6-1,-2 1,1 0,-6 2,-4-4,-6 0,-3 1,-3 1,-2 9,6 1,-1 7,0 5,-7 0,-1 4,-8 3,-5 2,-6 2,-4 1,3 8,4 1,7 0,3 4,5 0,2 3,2 5,0-2,7 3,0 2,0 3,4 2,-1 2,5 1,4 6,3 7,4 0,8-1,8-3,7-2,5-3,4-8,2-2,1-6,7-5,0-6,0-3,4-2,-2-3,6-6,-4 0,5-6,-3-5,3-5,-3-9,3-3,-3-1,-3-6,-3 1,-3 1,-9-4,-1 3,-7-4,-5 2,-6 2,-3 4,-3 2,-1-3,-1 0,-6 2,0 1,-7 2,-3 7,-6 1,-3 0,-3 6,-1-1,-1 5,0 4,0 3,0 4,0 3,-5 0,-1 2,0 0,-4-1,1 7,1-1,3 7,-5 4,2 0,2 2,1 4,2 2,2 2,1 2,1 7,0 0,6 1,0 5,7-1,-2-2,5-2,4 3,3 0,3-3,3-1,6-2,2-2,5-1,1-1,3 0,4 0,4 0,2-1,9-5,1 0,1-5,-1-1,-1-3,4-5,-1-3,0-4,-3-7,-1-2,4 0,-1-6,0-5,-2 2,-1-4,-1-3,-8-9,-1-2,-6-8,-5 0,-6-6,-3-3,-2 2,-2-3,-1 4,-6-2,0 3,-6 5,-5 3,-4 9,-4 3,-3 2,-1 5,-1 5,-1 6,-5 3,0 9,0 2,1 7,2-1,2 5,0 3,1 4,1-3,0 2,6 0,0 3,7 1,4 2,5 1,4 0,2 0,2 1,7-1,0 1,-4-29,-1 2,-1-1,2 0,-1 0,0 0,0 0,2 0,-4-2,2 0,-1 1,1-1,0 0,0 1,0-1,0 0,0 0,1 0,14 5</inkml:trace>
  <inkml:trace contextRef="#ctx0" brushRef="#br6" timeOffset="16092.054">3220 155,'0'0,"-6"0,-7 0,-11 6,-6 0,-10 6,5 5,1 0,1 2,2-3,7 3,0-4,0 2,5 3,0 4,3 1,-1 3,-3 2,3 0,4 7,4 0,3 0,3-2,2 0,7-3,7 0,1-1,4-1,3 0,4 0,3 0,1-6,7 0,1-6,0 1,-1-5,-1-3,-2-5,10-8,1-2,-2-2,-2-5,-2-6,3 1,-2-3,-2-3,-2-3,-1 4,-8-2,-1-1,-1-1,0-2,-4-2,2-6,-6-1,-4-7,-4-5,-4 2,-8 1,-2 5,-6 3,0 3,-5 2,3 1,-4 1,-2 1,-4-1,-2 7,-3-1,-1 0,0 6,-7-3,0 5,0-1,2 3,0 4,3 3,-6 3,-5 2,0 2,2 6,2 0,-3 7,2-1,2 4,2 4,3 4,0 3,2 1,1 2,0 1,0 0,7 0,-1-1,6 1,5 5,5 1,4 0,2 4,2-1,7-1,6 3,6-1,6 4,3-2,2-3,1-2,6-3,1-3,0 0,4-8,-2 0,-1-7,4-5,-2-4,-2-4,3-2,-2-8,5-1,-3-7,4 2,-2-4,3-5,-3-2,3-4,-3-8,-3-1,-3-1,-10 1,-1 1,-8 2,-1 1,-4 1,-4 1,-4-7,-9 1,-1 0,-8 1,-6 1,-5 8,-4 1,-2 0,-1 6,-7-1,-7 4,0 5,2 4,-4 3,-3 2,3 2,-3 6,3 1,3 0,-1 4,2 6,3-2,3 4,8 3,3-4,6 3,7 2,4 1,-1-3,1 7,8-4,2-5</inkml:trace>
  <inkml:trace contextRef="#ctx0" brushRef="#br7" timeOffset="19461.551">2554 2363,'0'0,"-5"-6,-8-7,-5 0,-12 2,-3 2,-3 3,-6 8,0 9,-4 1,-4 5,-3 5,2 3,-2 2,-1 3,-7 6,-3 1,-1 7,-6 4,0 5,-4 9,-4 3,1 2,10-1,4 0,9-9,8 0,7-8,5 0,10-4,1-4,8-5,5-2,10-2,4-2,8-6,7-1,5-5,-17-18,-2 2,1-1,0 0,0 0,-1-1,6 1,38-6,7-9,5-8,9-5,7-10,5-7,6-7,2-4,2-10,1-2,-6-1,-6 0,-7 9,-11 1,-11 8,-8 0,-6 5,-5-2,-3 4,-6 3,-7 3,-6 3,-5 2,-9 2,-8 6,-1 0,-6 1,-9 5,-4-2,-8 4,-1 5,-5 3,-5 4,-3 2,2 7,-1 2,-7 6,-2 0,-2 3,0-2,6 4,2 2,0 4,0 2,5 2,-1 2,5 0,4 1,5 0,4 0,1 0,3-1,6 0,1 1,6-1,5 0,4 0,10 1,3-1,7-6,6 0,5-6,4-5,8-5,2-4,7-2,4-8,6-1,3-6,8-5,8-5,1-4,5-2,-3-1,3-1,-2-6,-5 0,-3-6,2 0,-7-3,-3 2,-8-4,-7 4,-6-4,-5 4,-9 3,-2 3,-8 3,-10 3,-6 1,-8 1,-9 0,-5 0,-5 7,-8 5,-8 1,-8 10,-4 4,-10 4,-2 7,-6 6,-13 7,-4 10,-4 4,-1 2,6 5,7 0,2 4,5-2,5 3,3-3,3 4,9 2,7-2,1 2,10-4,5-4,3 2,7-2,1-4,5-2,5-2,4-2,3-1,9-1,7 0,7-6,6-1,3-5,3-6,6-10,7-3,6-10,5-6,9-6,2-4,8-3,5-7,11-6,-3-1,3 1,-6-3,-6 3,1-4,-6 4,-3-4,-10 3,-3 3,-7-2,-7 2,-5 2,-4-3,-9 2,-7 2,-2 2,-4 2,-10 2,-3 0,-3 2,-6 0,0 1,-5 5,-5 0,-3 7,-4-2,-2 4,-1 5,-6 9,-8 3,1 9,-5 0,-4 6,3 3,-2 10,-3 4,-1 7,3 0,0 6,4-2,-1-3,4 3,4-3,10-3,3-3,2 5,6-3,0-1,5-2,10 5,4-2,10-1,7-7,0-3,4-7,3-6,9-5,2-5,2-3,5-1,0-7,4-1,5-5,3-5,9-5,3 2,2-7,-1-2,-1-2,-2-7,0 1,-2-7,-6-4,-1-4,-6-3,-5 3,-11-1,-4 5,-8 5,-7-1,-6 3,-10 3,3 36,-1-1,0 1,-1-1,1 0,-1 0,0 1,0-1,1 1,-1 1,0-1,0 1,0 0,0 0,0 0,0 0,-2-1,0 0,1 1,-1 1,0-1,1 0,-1 1,0 0,-1-1,-35-5,-10 11,-5 2,-10 7,-9 6,-7 11,-5 9,-9 9,-3 7,6-3,1 3,1 1,13 1,6 2,13-6,3 1,8 0,11-4,7 0,8-3,2-5,5 1,5-2,9-8,4-4,7-1,6-8,6-5,10-6,3-4,6-9,7-2,5-7,9-5,3-12,13-3,6-8,11-7,3-5,0-5,0-1,-3-2,-13-1,-8 6,-8 7,-11 0,-8 5,-8 4,-12 4,-3 3,-7 2,-7 0,-5 2,-9-1,-9 7,-7-1,-6 7,-9 4,-9 11,-7 4,-11 9,-10 6,-3 6,-11 3,-11 10,-3 1,-1 7,-5 5,8 4,2-1,8 1,15-5,7-4,11 1,3-3,13-3,5-3,9 3,3-7,6-1,11-2,4-1,10 0,6-5,7-6,9 0,10-5,8-9,5-3,10-9,14-7,14-6,11-11,15-8,6-8,3-6,-6-4,-1-2,-8-7,-6 0,-12-7,-11 2,-10 2,-13 8,-11 10,-9 2,-12 6,-4 12,-8 3,-6 4,-11 0,-10 0,-8 5,-13 5,-9 5,-16 5,-5 9,-17 9,-13 7,-12 6,-9 3,-6 9,-3 7,4 0,-1 5,7 3,5 4,12 2,10 1,10-4,13 0,4-6,9 1,13-5,5-4,9 2,8-3,6-2,10 4,3-2,7-2,6-2,5-9,9-1,3-7,6-5,13-7,5-3,9-8,14-3,12-6,11-6,2-10,4-4,-2-9,2-6,-5-5,-9-4,-5-8,-62 39,15-16,24-26,-50 43,17-23,10-23,-8 1,-11 2,-10 3,-7 8,-7 2,-9 1,-8 4,9 43,0-1,0 1,-1 0,1 0,-2-1,0 0,-1 0,-1 0,1 1,-2-1,-4-1,1 0,-1 1,-3-1,0 2,0-1,-1 2,0 0,-7-1,-1 1,-4 1,-56-7,44 12,-20 1,-50 9,-13 9,-4 12,-8 10,1 9,1 5,3 10,10 3,8 1,9 5,6-2,10-2,10-2,13-3,12-8,15-1,8-2,11-5,7 1,7-4,3 1,8-3,7-4,8-2,10-4,4-2,7-1,7-7,5-7,9-6,9-5,7-3,13-9,15-7,9-6,6-6,3-4,0-7,0-2,0-6,-2-5,-7-4,-6 2,-7-2,-12-1,-10-3,-14 0,-7-2,-10-1,-8-1,-11 1,-5-1,-8 6,-17 44,1 0,-1 0,0-10,0-34,-11 6,-7-2,12 42,-1-1,0 0,-5-7,3 7,-1 0,0 1,-5-4,1 3,0 1,0 0,-2-1,0 3,-1 0,-1 0,-2 0,-58-19,-14 8,54 14,-28 1,13 4,-13 3,-58 11,-9 7,-2 12,1 9,2 7,9 6,9 4,8 1,7 2,10-1,15 0,9-6,10-1,16-6,6 0,12-4,7 1,13-39,-1 1,1-1,0 1,1 5,2 34,10-4,5-3,12 3,10-2,2-9,13-2,4-8,9-7,8-6,12-5,5-8,15-3,7-7,6-4,8-6,-5-3,0-8,-1-8,-14-1,-7-4,-6-4,-10 2,-8-1,-14 3,-11-1,-10 4,-7 4,-4-3,-9 3,-7 3,-6 2,-12 2,-8 2,-9 7,-12 1,-16 6,-14 6,-13 10,-21 5,-19 8,-15 12,-5 6,-8 11,2 1,3 5,4 6,10 2,11 4,13 2,14 1,16-6,14 0,12-6,7-5,11 0,9-3,7-2,6-4,8-2,8-1,7-1,5-7,10-7,8 1,7-12,11-3,10-4,9-7,11-7,11-6,8-10,6-4,-2-8,-4-6,-6-4,-11 1,-9-1,-16 4,-13 5,-10-2,-14 4,-27 34,0 0,0 0,-1 0,1-5,-3 10,0-1,0-1,0 0,-1 1,1-1,-1 0,-1 0,0 2,1 0,-1 0,0 0,0 0,0 0,0 0,0 1,-1-1,1 0,-2-1,0 1,0 0,1 0,-1 0,0 1,-1-1,1 1,0 0,-4-2,4 3,-1-1,-1 0,0 1,1-1,-1 1,0 0,-2 0,-46-3,-12 11,-4 9,-9 6,-4 6,1 2,4 1,5 1,10 1,9-8,10 0,5 0,12 0,8 2,19-27,-2 1,1 1,0-1,0 0,-1 0,1 1,0-1,0 0,0 0,0 1,0-1,1 0,-1 1,0-1,1 0,-1 0,1 1,-1-1,0 0,1 1,0-1,0 0,-1 0,1 1,0-1,0 0,0 0,1 0,-1 0,0 0,1 0,1 0,0 0,0-1,-1 1,1 0,0-1,0 1,0-1,-1 0,3 0,25 0</inkml:trace>
  <inkml:trace contextRef="#ctx0" brushRef="#br8" timeOffset="20460.303">921 1576,'0'0,"-5"0,-8 0,-6 6,-4 0,-4 6,-3 6,6 4,-1 3,-1 4,6 1,-1 1,-2 0,5 0,-2 6,4 0,5 0,3-1,3-2,3 4,8 0,0-1,7-2,6-1,4-1,3-2,3-1,1 1,1-2,7-5,-1 0,6-6,-1-5,5-5,-3-4,3-2,-2-2,2-1,-3-6,-3-6,3 0,-2-5,-4-9,-2-4,-2-9,-2-6,-7-1,-7-3,-1-3,-4 3,-5-2,-2-1,-9 3,-3-1,-6 4,0 5,-5 4,3 3,-4 3,-2 1,-4 2,-2 5,-3 7,0 0,-2 5,-6 3,0 9,-6 4,1 6,2 8,2-2,3 5,-4 8,1 2,1 3,8 6,1 0,3 5,5-1,5 3,0-3,4-2,2-4,10 3,2-2,8-1,0-3,5-2,5-1,2-7,4-1,3-6,0 1,7-5,0-4,0-4,5-2,-1-8,-2-8,-3-1,-1-5,-2-4,-2-9,-7-3,0-2,-6-5,-5 0,-5 2,-4 2,-3 2,-7 1,-1 3,-6 0,-6 1,-10 6,-4 6,-8 1,0 4,0 5,-4 8,2 3,-3 2,3 6,2 0,4 4,2-2,2 4,8 4,7 2,7-2</inkml:trace>
  <inkml:trace contextRef="#ctx0" brushRef="#br9" timeOffset="21330.821">1162 1727,'0'0,"0"-6,-5-7,-8-5,-5 0,-5-3,-4 4,-3 4,-1 4,0 3,5 9,1 3,6 0</inkml:trace>
  <inkml:trace contextRef="#ctx0" brushRef="#br10" timeOffset="23660.904">952 1636,'0'0,"-11"-5,-15-2,-5 1,-4 1,-1 1,1 2,-6 1,2-6,0 1,3 0,2 1,-5 1,2 2,-6 1,1 0,3 1,2 7,2-1,-4 7,1 4,1 0,2 2,2 3,0 3,8 3,1 0,6 3,6-1,4 7,4 0,8 0,9-8,0 0,5-9,4 0,3-5,3-4,2 1,6-8,2-3,-1-2,-1-1,-8-6,-1 0,-2-5,1-6,-5-3,0 2,-5-9,-4-1,-10-2,-4-1,0 31,1-1,0 0,-1 0,1 0,-1 1,0-1,1 0,-3-1,-19-22,-6 7,-3 5,-13 6,0 3,-1 4,4 6,3 2,3 0,-3-1,7 5,2-2,28-6,-1-1,0 0,0 0,0 0,1 1,-1-1,0 2,2-3,0 1,0 0,0 0,-1 0,2 1,-1-1,0 0,0 0,1 1,-1 0,1-2,0 1,-1 0,1 0,0 0,1 0,-1-1,0 1,0 0,1 0,-1 0,1 1,0-2,0 1,0 0,0 0,0 0,0-1,0 1,1 0,-1-1,0 1,2 0,18 17,7-4,8-4,3-3,-1-4,0-3,4 0,-2-2,-2 0,-2-5,-1-1,-3 0,-1 1,0-4,-1 1,-7-4,-22 10,0 2,0-1,0 1,1-1,-1 0,0 0,0 1,-1-1,1 0,0 0,-1 0,1 0,-1 1,0 0,1-1,-1 0,0 0,0 0,0 0,0 0,0 0,-1 0,1 0,-1-1,1 2,-1-1,0 0,0 0,0 0,0 0,0 1,0-1,-1 0,1 1,-1-1,-19-19,-5 5,20 15,1 0,0-1,0 1,0 1,-6-1,-27-1,-7 4,1 1,-4 0,3 6,-3-1,3 0,3 4,4 4,3-1,34-12,-1-1,-1 0,1 0,0 1,0-1,0 0,0 1,0-1,0 2,3-5,-2 3,1-1,-1 0,1 0,-1 0,1 0,0 1,0-1,0 0,0 0,0 0,0 1,0-1,0 0,0 0,0 1,1-1,-1 1,0-2,1 2,-1-1,1 1,0-1,0 1,0-1,0 1,0-1,0 0,0 0,0 0,0 0,1 1,22 12,6-5,9-4,2-3,6-8,-3-1,5-6,-4-5,3 1,-3-3,-4-3,-3-3,-3-1,-2 4,-8-1,-1 0,-7-2,-18 26,1-1,1-1,-1 1,1 0,-1-1,0 1,0-1,0 1,0 0,0-1,0 1,0-1,0 1,0 0,-1-1,1 1,0 0,-1 0,1 0,-1 0,1 0,-1-1,0 1,1 0,-1 0,0 0,0 1,0-1,0 0,0 0,0 0,-2-1,0 1,0-1,0 1,0 0,0 0,0 0,-3-1,-27 2,-5 3,1 3,6 5,2 0,1 4,7 5,22-20,-1 1,-1 0,1 0,-1 0,1 0,-1-1,1 1,0 0,0 1,-1-1,1 0,0 0,0 0,0 0,0 0,0 0,0 1,1-2,-1 1,1 0,0 0,-1 0,1 0,-1 0,1 0,0 0,0 0,0-1,0 1,-1 0,1-1,0 1,0 0,0-1,1 1,-1-1,2 1,-1 0,1-1,0 1,0-1,-1 1,1-1,2 0,28-6,9-3,1-7,5-5,3-4,4-3,3-1,2-2,-6-6,1-1,-6 1,-5 1,1 1,-4 3,-3 0,-8 1,-3 1,-2 0,-23 24,0 1,1 0,-1 0,0 0,1-5,-4 12,1-3,0 0,0 0,1 0,-1 0,0 0,0 0,0 0,-1 0,1 0,0 0,0 0,0 0,-1-1,1 1,-1 1,1-1,-1 0,0-1,2 1,-2 0,0 0,0 0,1 0,-1 1,0-1,0 0,0 1,0-1,0 0,0 1,0-1,0 1,0 0,0-1,0 1,-1 0,6 0,-5 0,1-1,-1 1,1 0,0 0,-1 0,1 0,0 0,-1 0,1 0,-1 0,1 0,0 0,-1 0,1 0,-1 0,1 0,0 0,-1 1,1-1,0 0,-1 0,1 0,0 0,-1 1,1-1,0 0,0 6,16 2,9 0,5-7,4-3,1-7,-1-7,-1 0,0 2,-2-2,-18 15,-13 1,1 0,-1 0,0 1,0-1,0 0,0 0,0 0,1 1,-1-1,0 0,0 0,0 0,0 1,0-1,0 0,0 0,0 1,0-1,0 0,0 0,0 0,0 1,0-1,0 0,0 0,0 1,0-1,0 0,0 0,0 0,0 1,-1-1,1 0,0 0,0 0,0 1,0-1,0 0,-1 0,1 0,0 0,-13 18,-9 7,0 4,9 2,14-30,-1 0,-1 1,1 0,0 0,0 0,0 0,0 0,1 0,-1 0,1 0,-1 0,1 0,0 0,0-2,-1 1,1 0,0 1,0-1,0 0,0 0,1 0,-1 0,0-1,0 1,0 0,1 0,-1-1,0 1,1-1,1 1,27 7,6-6,2-3,-1-7,-1-2,4 2,-7 7,-31 1,1 1,0-1,0 1,0 0,0 0,0 0,-1 0,1 0,-1 0,0 0,-1 0,1 0,0 0,-1 1,1-1,-1 0,0 1,1 0,0 0,-2 1,1-1,0 1,-1-1,1 0,-1 1,1-1,-1 0,0 1,0-1,0 2,-1 29,-3 3,4 0,8-7,6-1,7-7,10-6,-29-15,2 1,0 0,-1-1,1 1,0-1,0 0,0 0,27-2,-1-3,0 0,0 0,-5-4,-1 0,-26 11,2-3,0 1,0 0,0 0,1 0,-1 0,0 0,0 0,1 0,-1 0,0 0,0 0,0 0,1 0,-1 0,0 0,0 0,1 0,-1 0,0 0,0 0,1 0,-1 0,0 0,0 0,0 0,1 1,-1-1,0 0,0 0,0 0,0 0,1 0,-1 1,0-1,0 0,0 0,0 0,0 1,1-1,-1 0,-6 13,-10 1,-9 7,-4 2,-3 4,-1-4,7 0,-1-4,2 0,4 2,0 3,11 1,11-26,-1 2,0 0,0 0,0 0,0 0,0-1,0 1,1 0,-1 0,0 0,0-1,1 1,-1 0,0 0,1 0,-1-1,0 1,1 0,-1-1,1 1,0 0,-1 0,1 0,1 0,-1 0,0 0,0 0,1 0,-1 0,0-1,1 1,-1-1,1 1,0 0,24-2,4-10,9-1,1-7,0-4,-2-2,-2 3,-3-2,0 6,-2 4,-33 15,2-1,1 0,-1 0,1 0,-1 0,1-1,0 1,-1 0,1 0,-1 0,1 0,0 0,-1 0,1 0,-1 0,1 1,0-1,-1 0,1 0,-1 0,1 1,-1-1,1 0,-1 1,1-1,-1-1,0 1,0 0,1 1,-1-1,0 0,0 0,0 0,0 1,0-1,0 0,0 0,0 1,0-1,0 0,0 0,0 1,0-1,0 0,0 0,0 1,0-1,0 0,0 0,0 1,0-1,0 0,0 0,0 1,-1-1,1 0,0 0,0 0,0 1,0-1,-1 0,1 0,0 0,-13 17,-10 4,1 6,-3 2,-2-4,-1 0,5 0,-1-4,6 0,-1 1,10-4,10-17,-1-1,0 1,0 0,0-1,0 1,0 0,1-1,-1 1,0 0,0-1,0 1,1-1,-1 1,0 0,1-1,-1 1,0-1,1 1,-1-1,1 1,-1-1,1 1,0-1,-1 0,1 1,0-1,0 1,1-1,-1 1,0-1,0 0,1 0,-1 1,0-1,0 0,1 0,-1 0,0 0,25-1,5-8,2-8,0 1,1 1,-1-2,-1 4,-13 8,-19 5,0 0,0 0,0 0,1 0,-1 0,0 0,0 0,1 0,-1 0,0 0,0 0,0 0,1 0,-1 0,0 0,0 0,1 1,-1-1,0 0,0 0,0 0,0 0,1 0,-1 0,0 1,0-1,0 0,0 0,1 0,-1 1,0-1,0 0,0 0,0 0,0 1,0-1,0 0,0 0,0 0,0 1,0-1,-6 8,-11 8,-1 4,-5-1,-3 2,-1-3,3 1,1-3,-2 1,28-18,-3 1,0 0,-1 1,1-1,0 0,-1 0,1 0,0 1,0-1,-1 0,1 1,0-1,0 0,0 0,-1 1,1-1,0 0,0 1,0-1,0 1,0-1,0 0,0 1,-1-1,1 0,0 1,0-1,1 0,-1 1,0-1,10-1,17-11,7-7,10-6,7-4,-1-2,3-2,2 1,-4 0,-5 7,-5 0,-4 1,-4 4,-26 12,-14 11,-13 4,-8 8,-4-1,-8 5,5 3,1-3,2 2,1-4,7 1,26-18,-3 1,0 0,1-1,-1 1,1 0,-1-1,1 1,-1 0,1 0,0 0,-1 0,1-1,0 1,-1 0,1 0,0 0,0 0,0 0,0 0,0-1,0 1,0-1,0 1,0-1,1 1,-1 0,0-1,0 1,1-1,-1 1,0-1,1 1,-1-1,0 1,1-1,-1 0,1 1,-1-1,1 0,-1 1,1-1,-1 0,25 8,7-10,11-2,1-8,0 1,2-6,-2 3,-3 2,-10-3,-2 3,-3 9,-28 3,3 0,-1 0,1 0,-1 0,0 0,1 1,-1-1,1 0,-1 0,0 0,1 0,-1 0,1 0,-1 0,0 1,1-1,-1 0,0 0,1 1,-1-1,0 0,1 0,-1 1,0-1,0 0,1 1,-1-1,0 0,0 1,0-1,2 15,-11 1,-9 4,-6-3,-4 4,3 1,0-4,-1 3,5-5</inkml:trace>
  <inkml:trace contextRef="#ctx0" brushRef="#br11" timeOffset="24540.09">1133 2695,'0'0,"-10"0,-16 6,-5 0,-4 0,-1 5,38-11,-3 0,0 0,0 1,0 0,0-1,0 1,0-1,0 1,0 0,0 0,0 0,0-1,0 1,0 1,1-3,0 1,0 0,1 1,-1-1,0 0,0 0,0 0,0 1,0-1,0 0,0 0,0 0,1 1,-1-1,0 0,0 0,0 0,0 0,1 0,-1 1,0-1,0 0,0 0,1 0,-1 0,0 0,0 0,1 0,-1 0,0 0,0 0,0 0,1 0,-1 0,0 0,0 0,1 0,-1 0,0 0,0 0,0 0,1 0,-1 0,0 0,0-1,1 1,21 0,9-2,5 0,-5-7,5 1,-1 1,0-5,-7 13,-30 0,3-1,-1 1,1-1,0 0,-1 1,1-1,-1 0,1 1,-1-1,1 1,-1-1,1 1,-1-1,0 1,1-1,-1 1,0-1,1 1,-1 0,0-1,0 1,1 0,-1-1,0 1,0-1,0 1,0 0,0 0,1 0,-2 1,1 0,0 0,0 1,-1-1,1 0,-1 0,1 0,-1 0,0 0,0 0,-10 29,-9 2,2 2,3-1,9 0,6-30,1 0,-1 1,0-1,1 0,0 0,1 3,-1-4,0 0,1 0,-1 0,1 1,0-1,0-1,1 3,-1-3,0 1,1 0,0-1,-1 0,1 0,0 0,1 1,23 9,3-5,2 2,-34-7,4-2,-1 1,0 0,0 0,1 0,-1 0,0 0,0 0,0 0,0 1,0-1,0 0,0 0,-1 1,1-1,-1-1,1 1,-1 0,1 0,-1 0,0 0,0 0,0 0,1 0,-1 0,0 1,0-1,0 0,-1 0,1 0,0 0,0 0,-1 0,-4 22,-10 1,-12 3,-5 2,-3 1,-1-6,1 0,1 1,1 1,1 1,1-5,7 1,0-6,25-15,-1-1,-1 0,0 0,0 0,1 0,-1 0,1 0,-1 0,1 0,-1 0,1 1,0-1,-1 0,1 0,0 1,0-3,0 1,0 1,0-1,0 1,0-1,0 0,0 1,0-1,0 0,0 1,1-1,-1 1,0-1,0 0,0 1,1-1,-1 0,0 1,0-1,1 0,-1 0,0 1,0-1,1 0,-1 0,0 1,1-1,-1 0,1 0,-1 0,17 5,13-16,0-3</inkml:trace>
  <inkml:trace contextRef="#ctx1" brushRef="#br12" timeOffset="22412.553">4519 2150 16384,'0'0'0,"-5"0"0,-8 0 0,-5 6 0,-6 0 0,-3 7 0,-2-2 0,-2 5 0,-1-3 0,1 5 0,-6-4 0,5 3 0,1-3 0,2 3 0,0 3 0,0-3 0,6 3 0,0 2 0,-1 2 0,6 2 0,-2 3 0,4 6 0,4 2 0,11-6 0,3-2 0,8 0 0,7-8 0,5-5 0,5 0 0,2-4 0,2-3 0,0-3 0,1-3 0,-1-2 0,7-1 0,-1 0 0,-1-1 0,6 0 0,-2 1 0,-1-1 0,-3 1 0,-1 0 0,3 0 0,0-6 0,-1-1 0,-2 1 0,-2-5 0,-1 1 0,-1 1 0,0-3 0,-1-5 0,0-9 0,0-5 0,-6-3 0,-7-1 0,-5-5 0,-5 1 0,-5-6 0,-1 3 0,-7 1 0,-8 3 0,1 2 0,9 33 0,1-1 0,0 0 0,0 0 0,-1 0 0,1 0 0,-1 0 0,-25-21 0,-2 1 0,-1 5 0,-1-1 0,0 5 0,1 4 0,1-2 0,0 3 0,0 2 0,-5-3 0,0 1 0,-1 2 0,2 3 0,-5 7 0,1 3 0,2 6 0,1 6 0,2 0 0,1 2 0,2-2 0,7 2 0,0 2 0,6 3 0,-1 3 0,5 1 0,-2 1 0,3 8 0,3 0 0,4 0 0,2-2 0,2-1 0,2-1 0,0-1 0,6-1 0,1-1 0,5-6 0,6 0 0,-1 0 0,3-5 0,2 1 0,3-4 0,2-5 0,2 3 0,1-4 0,7-2 0,0-3 0,0-1 0,-2-9 0,0 0 0,-3-1 0,6 0 0,-1-4 0,0 1 0,-2-5 0,-1 2 0,-2-5 0,-1-2 0,0 2 0,-7-3 0,0-2 0,-1 3 0,-4-2 0,-5-1 0,2-3 0,-5-1 0,-2-2 0,-9-8 0,-3 0 0,-8-1 0,-6 1 0,0 2 0,-3 7 0,-3 1 0,3 2 0,-1 4 0,-2 0 0,-2 5 0,-2-3 0,-1 5 0,-1 2 0,-2-1 0,1 2 0,-1 2 0,1 2 0,-7 3 0,0 1 0,1 2 0,1 0 0,0 0 0,3 1 0,0 5 0,2 0 0,-1 7 0,1 4 0,0-1 0,0 3 0,0 4 0,6 2 0,0 2 0,0 2 0,-1 1 0,5 1 0,4 0 0,-1-1 0,5 1 0,3-1 0,3 1 0,3-1 0,8 0 0,0 1 0,8-1 0,5 0 0,5 0 0,3-5 0,9-1 0,2-6 0,0-5 0,5-5 0,-1-3 0,5-4 0,-3 0 0,4-2 0,4 0 0,-4 0 0,3-6 0,3-6 0,-4 0 0,1-5 0,-3-3 0,-5-3 0,-3-4 0,-5-1 0,-1-1 0,-2-1 0,-7 0 0,-7 1 0,-6-1 0,-5-5 0,-9-1 0,-9 0 0,-8 2 0,-5 7 0,-3 1 0,-9 8 0,-1 6 0,-6 4 0,1-1 0,-4 2 0,2 2 0,-3 8 0,3 2 0,-2 1 0,3 6 0,2-1 0,5 5 0,-4-2 0,2 3 0,2 4 0,2-2 0,7 2 0,3 2 0,6 3 0,0-4 0,5 1 0,4 1 0,3 9 0,4 1 0,7 1 0,8 1 0,1-2 0,11 0 0,4-7 0,4-7 0,6-1 0,2-5 0,5-4 0,4-3 0,-1-3 0,2-2 0,3-1 0,-3-1 0,1 0 0,2 1 0,-4-1 0,-4-6 0,-5 1 0,-4-1 0,-3 2 0,-2 1 0,-25 2 0,-19 7 0,-14 1 0,-7 0 0,-9-1 0,-1 5 0,-5 0 0,2 3 0,4-1 0,4-2 0,2 3 0,4-2 0,2-2 0,1 3 0,0-2 0,33-10 0,-4 0 0,1 0 0,0 1 0,-1-1 0,1 0 0,-1 0 0,1 0 0,-1 1 0,1-1 0,0 0 0,-1 1 0,1-1 0,-1 0 0,1 1 0,0-1 0,0 0 0,-1 1 0,1-1 0,0 1 0,-1-1 0,1 0 0,0 1 0,0-1 0,0 1 0,0-1 0,13 0 0,13-2 0,8-2 0,2-7 0,2 1 0,-2-4 0,-1-5 0,-1 2 0,-8-3 0,-28 20 0,2-1 0,1 1 0,-1-1 0,0 1 0,1-1 0,-1 1 0,0-1 0,1 0 0,-1 1 0,0-1 0,0 1 0,1-1 0,-1 0 0,0 1 0,0-1 0,0 0 0,0 1 0,0-1 0,0 0 0,0 1 0,0-1 0,0 0 0,0 1 0,0-1 0,0 0 0,-1 1 0,1-1 0,-1 0 0,0 0 0,0 0 0,0 0 0,0 0 0,0 0 0,0 0 0,0 0 0,0 0 0,0 1 0,-1-1 0,1 0 0,0 1 0,0-1 0,-1 1 0,0-1 0,-28-8 0,-8 4 0,-7 3 0,0 7 0,1 2 0,4 6 0,3-1 0,3-1 0,2 3 0,1-3 0,1 5 0,31-15 0,-2 0 0,-1 0 0,1 0 0,0 0 0,0 0 0,0 0 0,0 1 0,0-1 0,0 0 0,0 1 0,1-1 0,-1 1 0,0 0 0,2-2 0,-1 1 0,0 0 0,0-1 0,0 1 0,0 0 0,0 0 0,0 0 0,0-1 0,0 1 0,1 0 0,-1 0 0,0-1 0,0 1 0,1 0 0,-1-1 0,0 1 0,1 0 0,-1-1 0,1 1 0,-1 0 0,1-1 0,0 1 0,-1-1 0,1 2 0,1-1 0,0 1 0,0 0 0,0-1 0,0 0 0,0 0 0,0 1 0,0-1 0,1 0 0,26 2 0,4-3 0,8-3 0,0 0 0,0-1 0,-3-5 0,-2 1 0,4 0 0,-2 3 0,-36 2-1,-3 2 2,-19-2-1,-14 8 0,-14 1 0,-7 6 0,1 0 0,-3-2 0,0 4 0,4-3 0,6 5 0,6-3 0,4-3 0,4-2 0,2 2 0,1-2 0,33-8 0,-3 0 0,-1 0 0,1 0 0,0 1 0,-1-1 0,1 0 0,-1 0 0,1 0 0,0 0 0,-1 1 0,1-1 0,0 0 0,-1 0 0,1 1 0,0-1 0,-1 0 0,1 0 0,0 1 0,0-1 0,-1 0 0,1 1 0,0-1 0,0 1 0,0-1 0,-1 0 0,1 1 0,0-1 0,14 5 0,12-2 0,8-1 0,3-7 0,1-1 0,-2 0 0,-1 0 0,-1 3 0,-32 0 0,-14 2 0,-14 0 0,-6 1 0,-9 0 0,-2 0 0,1 6 0,3 0 0,2 1 0,-3-2 0,1-2 0,-4 0 0,1-8 0,41 4 0,-3 0 0,0 0 0,1 0 0,-1-1 0,1 1 0,-1-1 0,0-1 0,-21-9 0,-3 1 0,-1 2 0,-1 8 0,-1 4 0,33-2 0,-4-1 0,1 0 0,0 1 0,0-1 0,0 0 0,0 1 0,0 0 0,0-1 0,0 1 0,0-1 0,1 1 0,-1 0 0,0 0 0,0 0 0,0 0 0,2-2 0,-1 1 0,-1 0 0,1 0 0,0 0 0,0 0 0,0 1 0,0-1 0,0 0 0,0 0 0,0 0 0,0 1 0,0-1 0,0 0 0,0 0 0,0 0 0,0 1 0,0-1 0,0 0 0,1 0 0,-1 0 0,0 0 0,0 1 0,0-1 0,0 0 0,0 0 0,0 0 0,0 0 0,0 1 0,1-1 0,-1 0 0,0 0 0,0 0 0,0 0 0,0 0 0,1 0 0,-1 0 0,0 1 0,0-1 0,0 0 0,0 0 0,1 0 0,-1 0 0,0 0 0,0 0 0,0 0 0,1 0 0,-1 0 0,0 0 0,0 0 0,0 0 0,19 4 0,8-3 0,6 0 0,8-8 0,0 0 0,0-6 0,-2 1 0,-3 2 0,-3-4 0,0 3 0,-3 2 0,-5-4 0,-27 14 0,3-2 0,-1 1 0,1 0 0,-1-1 0,1 1 0,-1 0 0,0-1 0,1 1 0,-1 0 0,1-1 0,-1 1 0,0-1 0,0 1 0,1-1 0,-1 1 0,0-1 0,0 1 0,1-1 0,-1 1 0,0-1 0,0 0 0,0 1 0,0-1 0,-1 1 0,1-1 0,-1 0 0,1 1 0,-1-1 0,1 1 0,-1-1 0,1 1 0,-1-1 0,1 1 0,-1-1 0,0 1 0,1 0 0,-1-1 0,0 1 0,1 0 0,-1-1 0,0 1 0,0 0 0,0 0 0,-24-6 0,-7 8 0,-3 3 0,-8 0 0,1 0 0,1-1 0,3 5 0,2-1 0,3-1 0,1 4 0,35-11 0,-4 0 0,1 0 0,-1 0 0,0 0 0,1 1 0,-1-1 0,1 0 0,-1 1 0,1-1 0,-1 1 0,1-1 0,0 0 0,-1 1 0,1-1 0,-1 1 0,1-1 0,0 1 0,0-1 0,-1 1 0,1-1 0,0 1 0,0 0 0,-1-1 0,1 1 0,1-1 0,-1 1 0,1-1 0,-1 1 0,0 0 0,1-1 0,-1 1 0,1-1 0,-1 1 0,1-1 0,0 0 0,-1 1 0,1-1 0,-1 1 0,1-1 0,0 0 0,-1 0 0,1 1 0,0-1 0,-1 0 0,1 0 0,0 0 0,31 0 0,8-2 0,10-2 0,-1-6 0,3 0 0,-3 2 0,-4-5 0,1 2 0,-4 2 0,-3 3 0,-2-4 0,-4 1 0,-34 11 0,1-2 0,1 0 0,0 0 0,0 0 0,0 0 0,0 0 0,-1 0 0,1 0 0,0 0 0,0 0 0,0 0 0,-1 0 0,1 1 0,0-1 0,0 0 0,-1 1 0,1-1 0,0 0 0,0 1 0,17 7 0,0 1 0,2-7 0,4-2 0,3-2 0,1-6 0,1 0 0,8-6 0,0 1 0,0-4 0,-1-3 0,-2 3 0,-1-4 0,-1 5 0,-1-3 0,-7-1 0,0 2 0,-26 17 0,3 0 0,0 0 0,0 0 0,0-1 0,-1 1 0,1 0 0,-1 0 0,1 0 0,-1-1 0,1 1 0,-1 0 0,0-1 0,0 1 0,1-1 0,-1 1 0,0 0 0,0 0 0,-1 0 0,1 0 0,0 0 0,0 0 0,0 0 0,-1 1 0,1-1 0,0 0 0,-1 0 0,1 0 0,-1 0 0,1 0 0,-1 1 0,0-1 0,0 0 0,-15-11 0,-9 4 0,14 3 0,10 3 0,11-5 0,9 1 0,7 0 0,-3-4 0,3 1 0,0 1 0,2-4 0,-18 2 0,-10 11 0,0-1 0,0 0 0,-1 0 0,1 0 0,0 0 0,0 0 0,0 0 0,0 0 0,0 0 0,0 0 0,0 0 0,0 0 0,0 0 0,0 0 0,0 0 0,-1 0 0,1 0 0,0 0 0,0 0 0,0 0 0,0 0 0,0 0 0,0 0 0,0-1 0,0 1 0,0 0 0,0 0 0,0 0 0,0 0 0,0 0 0,-1 0 0,1 0 0,0 0 0,0 0 0,0 0 0,0 0 0,0 0 0,0-1 0,0 1 0,0 0 0,0 0 0,0 0 0,0 0 0,0 0 0,0 0 0,0 0 0,0 0 0,0 0 0,0 0 0,0-1 0,0 1 0,0 0 0,0 0 0,0 0 0,1 0 0,-1 0 0,0 0 0,0 0 0,0 0 0,0 0 0,0 0 0,0 0 0,0 0 0,0 0 0,0-1 0,0 1 0,0 0 0,0 0 0,0 0 0,-13 0 0,-15 9 0,-6 6 0,-9 0 0,-1 4 0,1 4 0,-3-4 0,3 3 0,2 1 0,4-4 0,2 2 0,3-5 0,6 2 0,3-3 0,5 2 0,0 2 0,4 4 0,-2 2 0,-3-3 0,-3-6 0,-9-4 0,-3-5 0,-1-3 0,-6-3 0,0-1 0,44-1 0,-5 1 0,1 0 0,-1 0 0,1-1 0,0 1 0,-1 0 0,1-1 0,0 1 0,-1-1 0,1 0 0,0 1 0,0-1 0,-1 0 0,2 1 0,0 0 0,0 0 0,0 0 0,0 0 0,0-1 0,0 1 0,0 0 0,0 0 0,0-1 0,0 1 0,0 0 0,0 0 0,0-1 0,0 1 0,0 0 0,0 0 0,0-1 0,0 1 0,0 0 0,0 0 0,1 0 0,-1-1 0,0 1 0,0 0 0,0 0 0,0 0 0,0 0 0,1-1 0,-1 1 0,0 0 0,0 0 0,0 0 0,1 0 0,-1 0 0,0-1 0,0 1 0,0 0 0,1 0 0,-1 0 0,0 0 0,0 0 0,1 0 0,-1 0 0,0 0 0,0 0 0,0 0 0,1 0 0,19-7 0,10 1 0,12 2 0,7-4 0,0 0 0,4 1 0,2 2 0,2-5 0,-5 2 0,2 1 0,-6-4 0,-5 1 0,-4 2 0,-4 2 0,-3 2 0,-1-5 0,-25 8 0,-14 7 0,-18 2 0,-8 6 0,-5-1 0,0 4 0,1-2 0,2 2 0,2-2 0,7 2 0,27-15 0,-2-1 0,1 1 0,0-1 0,-1 1 0,1 0 0,0-1 0,0 1 0,0 0 0,0 0 0,-1 1 0,3-3 0,-1 1 0,0 0 0,0 0 0,0 0 0,0 0 0,0 0 0,0-1 0,0 1 0,0 0 0,1 0 0,-1 0 0,0 0 0,0-1 0,1 1 0,-1 0 0,1 0 0,-1 0 0,1-1 0,-1 1 0,1 0 0,0 0 0,-1 0 0,2 0 0,-1 1 0,1-1 0,-1 1 0,1-1 0,0 0 0,0 0 0,0 1 0,0-2 0,0 1 0,0 0 0,1-1 0,0 1 0,0 0 0,0-1 0,1 1 0,-1-1 0,3 0 0,32 0 0,2-10 0,1 0 0,-1 0 0,-4-4 0,-1 2 0,-2-4 0,-2 3 0,-1 2 0,-24 10 0,-13 2 0,-6 9 0,-15 0 0,3 6 0,-4-2 0,-1 4 0,19-3 0,10-16 0,1 1 0,0 0 0,0 1 0,0-1 0,0 0 0,0 0 0,0 0 0,0 0 0,-1 0 0,1 0 0,0 1 0,0-1 0,0 0 0,0 0 0,0 0 0,0 0 0,0 1 0,0-1 0,0 0 0,0 0 0,0 0 0,0 0 0,0 1 0,0-1 0,0 0 0,0 0 0,0 0 0,0 0 0,0 1 0,0-1 0,0 0 0,0 0 0,0 0 0,0 0 0,0 1 0,1-1 0,-1 0 0,0 0 0,0 0 0,0 0 0,0 0 0,0 0 0,0 1 0,1-1 0,-1 0 0,0 0 0,0 0 0,0 0 0,13 2 0,9-3 0,5-2 0,4-6 0,2 0 0,0 1 0,0 2 0,-25 7 0,-14 9 0,-12 1 0,-9 6 0,2-2 0</inkml:trace>
  <inkml:trace contextRef="#ctx0" brushRef="#br13" timeOffset="30191.433">4308 2906,'0'0,"-10"0,-10 6,1 6,-4 1,5 4,-3-2,5 3,-2 3,-3 3,4 3,-3 1,5 2,3 0,-2-5,3-1,-3 1,14-28,0 3,0 1,-1-1,1 1,0-1,-1 0,1 1,0-1,-1 0,1 0,-1 1,1-1,0 0,-1 0,1 0,-1 1,1-1,-1 0,1 0,-1 0,1 0,-1 0,1 0,-1 0,1 0,-1 0,1 0,-1 0,1 0,-1 0,0-1,1 1,-1-1,0 1,1 0,-1-1,1 0,-1 1,1-1,-1 1,1-1,0 1,-1-1,1 0,-1 1,1-1,0 0,0 0,-7-20,3-7,2-4,-5-2,1 0,0 1,1 0,2 26,1 12,7 14,1 8,0 5,0 2,3 0,0-1,5-6,-12-26,0 0,-1 0,1 1,-1-1,1 0,-1 0,1 0,0 0,0 0,0 0,0 0,1 0,-1-1,0 1,1-1,-1 1,1-1,0 0,-1 0,1 0,0 0,-1-1,1 1,29-12,1-8,-5-6,-7 1</inkml:trace>
  <inkml:trace contextRef="#ctx0" brushRef="#br14" timeOffset="33860.032">5488 2906,'0'0,"0"5,-7 2,1 6,-6-2,1 5,-5-3,-4 5,3 2,-4-3,5 3,-2 3,-3 1,3 3,-2 1,4 2,5 0,-3 1,3-1,8 1,4 0,7-7,8-6,6 0,10-5,3-4,2-3,0-3,4-2,-1-1,-2 0,-1-1,3 1,-1-7,-1 0,-3 0,-1-4,-2 1,-1 2,0-4,-2 1,1 3,0-5,0 3,0-4,1 2,-1 2,0-3,0-4,0 2,7-4,-7-2,0 3,-1-2,0-2,0-3,0-2,1-1,-7-2,-5 0,-17 26,0 1,0-1,0 0,0 1,-1-1,1 0,-1-1,0 2,0-1,-1 1,1-1,-1 0,0 1,0-1,-1-1,-13-26,-8 6,-5 1,-2 6,-3 5,-5 5,0 3,-6 4,1 1,2 0,-3 1,2 0,3 6,2 0,3 0,2 4,1-1,1 4,0 5,0-2,-5 2,-2 4,1-5,1 3,1 2,-5 1,8 3,-6 1,1 2,8 0,0-6,2 0,-1 1,6 0,-1-4,6 1,-2 1,4 2,-3-5,4 2,2 1,-2 2,9 2,8-5,-3-21,0 1,0 0,0-1,0 1,0 0,0-1,0 1,1-1,-1 0,1 1,24 10,6-12,3-3,1-2,0-6,-2 0,-1 2,-1-5,-1 3,-1-4,0 2,1-3,-1 2,0-3,0 4,0-4,0-3,0 3,0-3,1-2,-1-2,0 3,0-1,1-1,-1 4,0-2,0 5,1-2,-1-2,0-3,1 3,-1 5,-6-2,0-2,-6-3,-11 3,-9 17,2 1,0-1,0 1,-1 0,1-1,-1 1,1-1,-1 1,0 0,1 0,-1-1,0 1,0 0,0-1,-20-14,-7 3,-10 4,-2 4,-1 3,-4 1,3 8,1 0,3 0,4-1,1 4,-4 0,0 3,1-1,1 4,-4-2,1 3,-6 2,2-1,-4 1,2 4,3 1,-3 3,3-5,-4 2,2 0,3 1,-3-4,2 1,2 1,3 2,2 2,2-5,1 1,1 1,0-5,0 2,0 1,0 2,0-4,6 2,1 1,-1-4,5 1,-2 2,5 3,-1 1,18-25,-1 1,-1 0,0 0,1 0,0-1,-1 1,1 0,0 0,0 0,0 2,0-3,0 0,1 0,-1 0,0 1,1-1,-1 0,1 0,-1 0,1 0,-1 0,1 0,0 0,0 0,-1 0,1 0,2 0,-1 1,0-1,0 1,0-1,0 0,1 0,-1 0,0 0,2-1,27 7,4-3,1-9,6-1,0-7,-3 0,-1-4,-3-3,-8-4,-24 19,0 1,0-1,0 0,0 1,1-6,-5 8,2-1,0 0,-1 0,1 0,-1-1,0 1,0 0,-1 0,1 0,-1-2,1 3,-1-1,1-1,-2 1,1 0,0 0,-1 0,1 0,-3-3,2 3,-1 1,1-1,-1 0,0 1,0-1,0 1,0 0,-3-2,-29-18,-3 7,-1 4,2 4,-4 4,1 2,1 1,3 7,2 0,2-1,-6 0,-4-2,-1-1,2 4,3 0,2-1,8 5,29-10,-1-1,-1 1,0-1,1 1,-1-1,0 1,1-1,-1 1,1 0,-1-1,1 1,0 0,-1-1,1 1,0 0,-1 0,1-1,0 1,0 0,0 0,0-1,-1 2,2-2,-1 1,1 0,-1 0,0 0,1 0,-1-1,1 1,-1 0,1 0,0 0,-1-1,1 1,0 0,-1-1,1 1,0 0,0-1,0 1,0-1,0 0,1 1,1 0,-1 0,1 0,0 0,-1-1,1 1,2-1,27 3,4-3,1-2,-1 0,4 0,0-6,-2 1,-1 1,-3 0,-2-4,0 2,-2-5,-33 13,4 0,0-1,-1 1,1 0,-1-1,1 1,-1-1,1 1,-1-1,1 1,-1-1,0 1,1-1,-1 1,1-1,-1 1,0-1,0 0,1 1,-1-1,0 1,0-1,0 0,0 1,-1-1,1 0,0 1,-1-1,1 0,-1 1,1-1,-1 1,1-1,-1 1,1-1,-1 1,0-1,1 1,-1 0,0-1,1 1,-1 0,0 0,1-1,-2 1,-23-7,-9 8,-3 3,-1 1,2 6,1-1,1-1,2 4,33-12,-2-1,0 1,0 0,-1 0,1 0,0 0,0 0,0 0,0 1,0-1,0 0,1 0,-1 1,0 0,2-4,-1 2,0 1,-1-1,1 1,0-1,0 0,0 1,0-1,0 0,0 1,0-1,0 0,1 1,-1-1,0 0,0 1,0-1,0 0,0 1,1-1,-1 0,0 1,0-1,0 0,1 0,-1 1,0-1,0 0,1 0,-1 0,0 1,1-1,-1 0,0 0,1 0,-1 0,0 1,20 5,14-9,6-3,1-6,6 0,-3-5,4-4,-3 3,-3-3,-4-1,-3 3,-2-2,-2 5,-7-3,0-1,-26 18,3 1,0-1,0 1,0-1,-1 1,1-1,0 0,-1 1,0-1,1 0,-1 1,0-1,0 0,0 1,0 0,0-1,0 1,0-1,-1 1,1-1,0 1,-1 0,0-1,1 1,-1-1,0 1,0-1,0 0,0 1,-1-1,1 0,-1 1,0-1,1 1,-1-1,0 1,-1-1,-34-8,-5 9,-8 4,0 2,4 6,4 0,3-2,5 4,2-1,1 3,1 4,29-17,-2 0,1 1,-1 0,1-1,0 1,0 0,-1 1,4-4,-1 1,0 0,-1 0,1 0,0 0,0 0,-1 0,1 0,0 0,0 0,0 0,0 0,1 1,-1-1,0 0,0 0,1 0,-1 0,0 0,2 0,-1 0,0 1,0-1,0 0,0 1,1-1,-1 0,0 0,1 0,-1 0,1 0,0 0,0 0,2-1,1 2,-1-1,1 0,-1-1,1 1,-1-1,1 0,37 1,2-10,5-1,3-5,-3 0,3-3,-5 3,-3-3,-5-3,-4-2,-3 2,-1-1,-1-1,-7-2,-22 22,1 1,-1-1,1 0,-1 0,0 0,0 0,0 0,0-1,0 2,-1-1,0 0,0 0,0 1,0-1,0 0,0 0,-1 1,0-2,1 2,-1-1,0 1,0-1,0 1,-1-1,1 1,-1 0,1 0,-1-1,-1 1,0 0,1-1,-1 1,0 0,0 0,0 1,0-1,-1 0,-29-10,-3 5,-8 4,2 8,1 1,2 2,9 4,3-1,2 5,26-15,-2 0,0 0,0 0,0 0,1 0,-1 0,0 0,1 1,-1-1,1 0,-1 0,1 1,-1-1,1 0,0 1,0-2,0 1,0 0,0 0,0 0,0 1,0-1,0 0,0 0,1 0,-1 0,0 0,1 0,-1 0,1 0,-1 0,1 0,15 13,14-4,5-4,3-3,6-1,-7-8,4-1,-2 0,-3 1,-1-4,-37 12,4-3,-1 1,0 0,0 0,0 0,0 0,1 0,-1 0,0 0,0 0,0 1,0-1,0 0,1 1,-2-1,0 0,1 0,-1 1,0-1,0 0,0 0,0 1,1-1,-1 0,0 1,0-1,0 0,0 1,0-1,0 0,0 1,0-1,0 0,0 1,0-1,0 0,0 1,0-1,0 0,0 0,0 1,0-1,0 0,0 1,0-1,-1 0,1 1,0-1,0 0,0 0,-13 19,-9 0,-6 4,-4 1,-1-3,6 1,0 2,1-5,5 2,0 1,5 8,11-4,6-25,-1 1,0-1,1 1,-1 0,0-1,1 1,0-1,-1 0,1 1,0-1,0 0,-1 1,1-1,1 1,-1 0,1 0,0 0,0-1,0 1,0 0,0-1,0 0,1 1,0-1,1 0,0 0,0 0,0-1,0 1,0-1,0 1,2-1,32-1,2-3,-1 0,-2 0,-1 0,-3 8,-33-4,2 1,0-1,0 1,0 0,0 0,0 0,-1 0,1 0,0 0,1 1,15 16,-1-1,9-9,3-2,2-5,2-2,0-6,-1-1,-1 0,1 1,-1 3,-1 1,6 1,1 2,-1-6,0 0,-3 0,0 2,-2 1,0 1,-1-6,0 1,0 1,0-5,0 1,1-4,-1 1,-6-3,0 3,0-5,1-1,2-5,0 4,-4-2,1-1,0-2,-5-9,-4-6,-11 4,-5 31,1 0,-1 0,0 1,0-1,0 0,-1-1,-14-27,12 30,1-1,0 0,-1 1,0-1,1 1,-5-2,-26-13,-8 6,-1 5,0 5,4 2,2-5,9 0</inkml:trace>
  <inkml:trace contextRef="#ctx0" brushRef="#br15" timeOffset="43637.028">1617 33,'0'0,"-11"10,-3 11,-4 3,1 5,-2 2,-3 1,3 0,-2 0,-1 0,3-1,-1-7,16-17,10-8,5-11,6-7,6-7,3-2,-3-3,-11 17,6-5,2-1,4 3,-3-1,1 3,-25 16,3-1,0 0,0 0,0 0,1-1,-1 1,0 0,0 0,0 0,0 0,1 0,-1 0,0 0,0 0,0 0,0-1,0 1,0 0,1 0,-1 0,0 0,0 0,0-1,0 1,0 0,0 0,0 0,0 0,0-1,0 1,0 0,0 0,0 0,0 0,0-1,0 1,0 0,0 0,0 0,0 0,0-1,0 1,0 0,0 0,0 0,0 0,0-1,0 1,-1 0,1 0,-5 4,-11 4,-7 7,14-6,9-10,0 1,0 0,0 0,0 0,1 0,-1 0,0 0,0 0,0 0,0 0,0 0,0 1,0-1,0 0,0 0,0 0,0 0,0 0,0 0,0 0,11-3,10-8,5-1,-2-4,1 1,-22 9,-7 10,-10 3,-8 7,-5 0,-4 4,0-2,-2 2,-5-3,1 2,-1-2,2 1,2-2,1-4,1 4,-5 2,1-1,0 3,1-3,8-3</inkml:trace>
  <inkml:trace contextRef="#ctx0" brushRef="#br16" timeOffset="56729.52">4368 2543,'0'0,"5"-5,8-2,-15 9,2-2,0 0,0 0,0 0,1 0,-1 0,0 0,0 0,0 0,0 0,0 0,0 0,0 0,1 0,-1 0,0 0,0 0,0 0,0 0,0 0,0 0,0 0,0 0,1 0,-1 0,0 1,0-1,0 0,0 0,0 0,0 0,0 0,0 0,0 0,0 0,0 1,0-1,0 0,0 0,0 0,0 0,0 0,0 0,0 1,0-1,0 0,0 0,0 0,0 0,0 0,0 0,0 0,0 1,0-1,11 1,-3-4,0-8,-7-7,-3 18,1-2,1 0,-1 0,0 1,0-1,0 1,-1-1,1 1,0-1,-1 0,-20-13,-7 4,32 10,-3 0,-1 1,0-1,0 0,0 1,1-1,-1 1,0-1,0 0,1 0,-1 0,1 1,-1-1,1 0,-1 0,1 0,-1 1,1-1,0 1,0-1,0 1,0-1,0 1,0 0,0-1,0 1,0-1,0 1,0 0,0-1,1 1,-1-1,0 1,0 0,0-1,1 1,-1 0,0-1,0 1,1 0,-1-1,0 1,0 0,1-1,-1 1,16-8,2-4,5 3,3-5,2 2,2-3,1 1,-6-2,-28 16,4 0,-1-1,0 1,1 0,-1-1,0 1,1-1,-1 1,0-1,0 1,1-1,-1 1,0-1,0 1,0-1,0 1,0-1,0 1,0-1,0 1,0-1,0 1,0-1,0 1,0-1,0 1,0-1,0 1,0-1,-1 1,2 0,-2 0,1-1,0 1,-1-1,1 1,-1 0,1-1,-1 1,0 0,1-1,-1 1,1 0,-1 0,0-1,1 1,-1 0,1 0,-1 0,0 0,1 0,-1 0,0 0,-23-2,-6 4,2 7,-1 0,13 6,16-15,-1 0,1 1,-1-1,1 1,0 0,-1 0,1-1,0 1,-1 0,1-1,0 1,0 0,0 0,0-1,0 1,0 0,0 0,0 0,1 10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57.370"/>
    </inkml:context>
    <inkml:brush xml:id="br0">
      <inkml:brushProperty name="width" value="0.2" units="cm"/>
      <inkml:brushProperty name="height" value="0.2" units="cm"/>
      <inkml:brushProperty name="color" value="#33CCFF"/>
      <inkml:brushProperty name="ignorePressure" value="1"/>
    </inkml:brush>
  </inkml:definitions>
  <inkml:trace contextRef="#ctx0" brushRef="#br0">36 1,'0'5,"-5"7,-2 6,-5 1,0-4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59.572"/>
    </inkml:context>
    <inkml:brush xml:id="br0">
      <inkml:brushProperty name="width" value="0.2" units="cm"/>
      <inkml:brushProperty name="height" value="0.2" units="cm"/>
      <inkml:brushProperty name="color" value="#33CCFF"/>
      <inkml:brushProperty name="ignorePressure" value="1"/>
    </inkml:brush>
  </inkml:definitions>
  <inkml:trace contextRef="#ctx0" brushRef="#br0">887 1076,'0'4,"-1"-1,0 1,0 0,-1 0,1-1,-1 1,0-1,0 1,0-1,0 0,-3 3,-5 8,-10 21,1 1,-5 15,18-35,0 1,1-1,1 1,1 0,0 0,0 17,2-7,1-1,2 1,2 13,-2-27,1 1,1-1,0 1,0-1,2-1,-1 1,6 7,9 12,1-1,2-1,1 0,2-2,0-1,2-1,23 16,-7-9,2-2,1-3,1-1,2-3,1-1,-9-8,2-2,-1-1,1-3,30 3,-55-10,-1-1,0-1,1-1,-1 0,0-1,1-1,9-3,24-9,47-19,-80 26,0-1,0-1,-1 0,-1-1,12-10,20-19,7-11,-20 18,-22 19,-1 0,0 0,-1-1,-1-1,-1 0,0 0,-1-1,-1 0,0-1,-1 0,-1 0,-1 0,-1-1,0 0,-1 0,-1 0,-1 0,-1 0,-1 0,-1-5,-3-22,-2 1,-2 0,-2 1,-2 0,-2 0,-2 2,-1 0,-9-11,12 27,0 1,-2 1,-1 0,-1 1,-1 1,-1 0,-1 2,-1 1,-1 0,0 2,-1 1,-1 1,-6-2,-9-2,-1 2,-1 1,0 3,-1 1,0 3,-1 1,0 3,0 1,0 2,-1 2,-44 7,65-4,0 1,1 2,-1 0,1 2,1 0,-1 2,2 0,-1 2,1 0,1 2,0 0,1 1,1 2,0 0,2 0,-13 17,11-8,1 0,2 1,1 1,1 1,1 0,2 0,1 1,1 1,2 0,-2 20,6-25,1 0,1 0,2 1,1-1,0 0,2 0,1 0,2-1,7 22,4 3,3-1,1-1,3-1,12 16,-15-29,3 0,0-2,2-1,1-2,2 0,1-2,1-1,19 11,-11-11,1-2,1-1,1-3,1-1,0-2,2-3,12 2,-33-10,1-2,1-1,-1-1,0-1,1-1,-1-1,0-2,1 0,-1-2,-1-1,1-1,-1-1,0-1,8-6,15-7,0-2,-2-2,-1-2,-2-2,17-15,-30 19,-2 0,0-2,-2-1,-1-1,-2-1,-1-1,13-25,-15 20,-2 0,-1-2,-2 0,-2-1,-2-1,-1 0,-2 0,-2-1,-1 0,-3 0,-1 0,-3 0,-1 0,-2 0,-1 1,-3 0,-3-9,1 16,-2 0,-1 1,-2 0,0 1,-3 1,0 1,-2 0,-1 2,-2 0,0 2,-29-24,19 22,-1 1,-2 2,-1 2,0 1,-2 2,-1 1,0 2,-1 3,-24-6,-5 1,-2 4,0 2,-44-1,88 13,1 0,-1 2,0 1,1 1,-1 1,1 2,0 1,1 1,0 1,-22 12,14-3,2 2,1 1,0 2,2 1,0 1,2 2,-1 3,-12 15,3 2,2 1,2 2,-5 13,8-8,2 2,4 0,1 2,3 1,3 1,3 0,-2 21,10-32,1 1,3 0,2 0,2 0,2 0,3-1,1 1,3-1,7 14,1-4,2-1,4-1,12 19,-19-45,1 0,2-2,1-1,1 0,2-1,13 11,-3-7,0-2,2-2,1-2,1 0,1-3,1-1,35 12,-44-22,0-1,1-2,0-1,1-2,0-1,0-1,0-2,0-1,0-2,1-1,0-2,2-2,0-2,-1-2,0-1,-1-2,0-1,-1-2,0-1,16-13,15-13,-1-3,-3-3,30-33,-32 26,-3-3,-2-2,20-34,-42 51,-3-1,-2-2,-1 0,-3-2,11-38,-4-4</inkml:trace>
  <inkml:trace contextRef="#ctx0" brushRef="#br0" timeOffset="2562.361">2610 925,'-20'-41,"-1"1,-3 0,-1 2,-2 1,-1 2,-7-5,12 16,-1 1,-2 1,0 1,-1 1,-1 2,-1 1,0 1,-24-9,8 7,0 2,-2 2,0 3,0 1,-1 2,0 2,-21 2,30 3,0 3,0 0,1 3,-1 1,1 2,1 2,-1 1,2 2,-19 9,7 2,1 3,2 1,0 2,2 2,2 2,-32 33,2 7,4 3,3 3,-4 13,34-45,3 3,1 0,3 2,-20 56,32-65,2 0,1 1,3 0,1 1,2 0,2 31,3-24,2-1,3 0,2 0,3 0,1-1,3 0,2-1,6 11,-9-33,1-1,1 0,2-1,0-1,2 0,17 19,-19-27,0-1,2 0,0-2,0 0,1-1,1 0,0-2,1 0,8 2,0-2,1-1,0-1,0-2,1-1,0-2,0 0,0-2,0-2,1-1,-1-1,0-1,0-2,28-9,-1-2,0-2,-2-4,-1-1,-1-3,-1-2,-1-3,-1-1,5-9,3-6,-2-2,-2-3,-2-2,-3-3,-2-1,10-21,-31 39,-1-2,-3-1,-1 0,-2-2,-2 0,-2-1,-2-1,7-44,-15 57,-1-1,-3 1,0-1,-3 1,0-1,-3 1,0-1,-3 1,0 0,-3 1,0 0,-15-29,8 25,-3 1,0 1,-2 2,-2 0,-1 1,-2 1,0 1,-2 2,-1 1,-2 1,0 2,-2 1,0 2,-2 1,-23-10,4 8,0 2,-2 2,0 3,0 2,-1 3,-1 2,0 3,0 3,0 2,1 2,-1 4,0 1,1 4,1 1,-14 8,1 3,2 2,2 4,0 3,2 2,2 3,1 3,-31 28,51-35,2 2,2 1,2 2,1 2,1 1,3 2,1 0,3 2,1 1,-16 46,27-55,3 1,1 1,2-1,1 1,2 0,2 1,2-1,1 1,2-1,2 1,4 12,1-5,2-1,2 0,2-1,2-1,2 0,1-1,3-1,1-1,9 7,-6-10,2-2,2-1,1-1,1-1,2-2,2-2,13 8,-20-18,2 0,0-2,0-1,2-2,0-2,0 0,2-3,-1 0,25 1,-11-5,-1-3,1-1,0-3,-1-2,0-2,32-8,-15-2,-1-2,0-3,-2-3,34-19,-31 10,-2-3,-2-3,-1-2,-2-3,-2-3,21-24,-34 28,-3-1,-2-2,-2-2,-2-1,-2-2,-2-1,-3-1,-1-5,-9 16,-3-1,-1-1,-2-1,-3 1,-1-1,-2-1,-2 1,-2-1,-3 1,-1-1,-2 1,-4-13,2 23,-2-1,-1 1,-2 1,-1 0,-2 1,-1 0,-1 1,-2 1,-1 1,-2 0,0 2,-2 0,-1 2,-2 1,-14-11,10 13,0 2,-2 1,0 2,-1 1,0 1,-1 2,-1 2,-1 1,1 2,-2 1,1 2,-1 2,1 1,-1 2,0 2,0 1,0 2,1 1,-26 8,3 5,1 2,1 3,1 2,1 3,-46 30,43-18,1 1,2 4,2 1,2 3,1 3,8-3,1 2,3 2,2 1,2 2,3 1,-3 15,13-23,2 2,3 0,1 1,3 0,3 1,1 1,0 41,9-61,1 0,1 0,2 0,2 0,1 0,1-1,2 0,1-1,2 0,9 14,-5-11,2-2,2 0,1-1,2-2,0 0,3-1,0-2,1 0,7 2,-14-14,0 0,1-2,0 0,1-1,1-2,0 0,24 5,-15-6,0-3,0 0,1-2,-1-2,30-1,-11-4,-1-3,1-1,-1-3,-1-2,0-3,-1-1,44-22,-41 13,0-3,-2-2,-2-2,-1-2,18-18,-12 4,-1-2,-3-2,-1-3,5-13,-14 14,-3-2,-2-1,-3-2,-3-1,-2-2,7-30,-17 42,-3-2,-2 1,-2-2,-2 1,-3-1,-2 0,-2 0,-5-22,2 49,-1 0,-2-1,-1 2,0-1,-2 1,-1 0,-1 1,-1 0,-2 1,-4-6,0 4,-1 0,-1 2,-2 0,0 1,-1 2,-1 0,-1 1,-13-7,7 8,-1 1,0 1,-1 2,-1 1,0 1,0 2,-1 2,-1 1,1 2,-1 1,0 2,0 1,0 2,1 2,-26 4,8 5,0 2,1 3,0 1,2 3,0 2,2 2,0 3,2 1,-15 14,0 5,2 2,2 2,3 3,2 2,2 3,-12 23,30-38,3 0,2 2,2 1,2 2,-3 14,17-37,0 0,2 0,2 1,0 0,2 0,1 0,1 0,1 1,2-1,1 0,1 2,5 8,2 0,1 0,2-1,1-1,2 0,2-1,1-1,1-1,2-1,2 0,0-2,2-1,28 23,-27-31,1 0,1-2,1-1,0-1,1-2,1-1,0-2,1-1,0-1,1-2,31 3,-22-7,-1-1,1-2,0-2,0-2,-1-1,1-3,-1-2,-1-1,21-9,5-6,-1-3,-1-3,-2-2,-1-4,-2-2,-1-3,-3-2,-1-3,-3-2,-2-2,-2-3,-15 14,-2-2,-3-1,-1-1,-2-2,-2 0,-2-2,2-12,-10 20,-2 0,-2-1,-2 0,-2-1,-1 1,-2-1,-2 0,-2 0,-3-17,0 26,-2 0,-1 0,-1 1,-2 0,-1 0,-1 1,-2 1,-1 0,-15-22,14 28,-2 1,0 0,-2 1,0 1,-1 1,-1 1,-1 1,-1 1,0 1,-1 1,-8-3,3 4,-1 1,0 2,0 1,-1 1,-1 2,1 1,-1 1,-27 1,19 4,1 1,-1 2,1 2,0 2,0 2,1 1,-1 2,-17 9,1 2,1 2,1 3,1 2,2 3,-36 29,29-15,2 2,1 3,4 2,1 3,-9 18,33-39,1 0,3 2,1 1,2 0,-12 35,22-46,0 0,2 0,1 0,2 1,0 0,2 0,2 0,0 1,2 6,3-1,1 0,2 0,1-1,1 1,2-2,2 0,1 0,1-2,2 0,2 1,-4-8,1-1,2-1,0 0,1-2,1 0,0-1,2-2,0 0,1-1,1-2,0 0,20 7,-18-11,0 0,1-2,0-1,0-2,0 0,1-2,-1-1,1-1,0-2,0-1,-1-1,1-1,-1-2,0 0,0-2,11-6,14-6,-2-3,0-1,-2-3,-1-2,-1-2,-2-2,-1-2,-2-2,-1-1,-2-3,-2-1,-2-1,22-36,-20 18,-2-2,-3-1,-2-2,-4-1,-3-1,-2-1,-4 0,-2-2,-4 0,-3 0,-1-70,-7 105,-2 0,-1 0,-2 1,-1-1,-2 1,-2 0,-1 0,4 15,-1 2,-1-1,-1 1,0 1,-1 0,-1 0,-1 1,0 0,-1 1,0 1,-1 0,-1 1,-1 1,-4-2,-1 0,0 2,-1 1,0 1,-1 0,0 2,0 1,-23-4,14 6,0 1,-1 2,0 1,1 2,-1 1,-13 3,-10 6,1 1,0 3,1 3,1 2,0 2,2 3,-35 22,28-11,2 3,2 2,1 2,2 3,-35 41,45-40,2 1,3 2,1 1,3 2,3 1,-12 31,30-59,2 1,1 0,1 1,1 0,2 0,0 0,1 18,3-26,2 0,0 0,1-1,1 1,1-1,0 0,2 0,0 0,1-1,1 1,5 7,-1-4,2 0,1-1,0 0,2-1,0-1,1 0,1-2,0 0,2-1,0-1,1-1,6 2,0-1,1-1,1-2,0-1,1-1,0-2,0-1,15 0,1-2,-1-2,1-2,-1-2,1-2,-1-2,0-2,0-3,-1-1,-1-2,1-2,-2-2,13-8,-17 4,-1-2,-2-2,0 0,-2-3,0-1,-3-1,0-2,-2-1,-1-1,-2-2,-1 0,-2-3,12-23,-3-1,-2-1,-4-2,-2-1,-4-1,-2 0,-2-10,-7 33,-2 0,-3-1,-1 0,-2 0,-3 0,-1 0,-5-19,4 45,0 0,-1 0,-2 1,1 0,-2 0,-1 0,0 1,-1 0,-1 1,-1 0,-1 1,0 0,0 1,-2 0,0 2,-1-1,-10-6,4 7,1 0,-2 2,0 0,0 1,-1 2,0 0,-24-4,15 6,-1 2,-1 1,1 1,0 2,-22 3,1 4,-1 3,2 1,-1 4,2 1,0 3,1 2,-6 6,-7 7,1 2,3 3,1 3,2 2,-11 14,2 5,2 2,3 3,-50 73,73-87,3 3,3 1,-15 37,29-53,2 2,1 1,3 0,2 0,-2 24,10-48,2 0,0 0,1 1,1-1,1 0,1 0,1 0,1 0,1 0,0-1,2 0,7 14,-3-11,1-1,1 0,1-1,0-1,2 0,0-1,1-1,1-1,1 0,9 4,3 1,0-2,1-2,1 0,1-3,1-1,0-1,0-2,1-2,1-1,16 1,-7-5,-1-2,0-1,0-3,0-2,0-2,0-1,-1-3,14-6,-6-1,-1-2,-1-2,0-2,-2-3,-1-2,-1-2,-1-2,-2-2,-2-2,-1-1,-2-3,-1-1,-2-1,20-34,-18 17,-3-2,-3-1,-2-1,7-29,-21 47,-2-1,-2-1,-2 0,-2-1,-2 0,-1-41,-5 69,-1 0,0 1,-2-1,0 1,-2-1,0 1,-1 0,-1 1,0 0,-7-10,7 15,-1 1,0 0,0 1,-2 0,1 0,-1 1,-1 0,0 0,0 2,-1-1,0 1,0 1,-1 0,-10-3,6 3,1 2,-1 0,-1 1,1 0,0 2,-1 0,0 1,-9 1,3 1,-1 1,0 2,1 1,0 0,-19 8,-5 6,-1 2,2 2,1 2,1 2,-19 16,0 4,2 2,2 3,3 2,2 3,2 2,4 2,2 2,2 3,4 1,-20 47,44-80,3 1,0 0,3 2,1-1,1 1,-1 21,7-33,1 0,2 0,0 0,2 0,0 0,2 0,1 0,1-1,1 0,4 8,-3-10,2 0,0-1,2 0,0-1,1-1,1 0,1 0,7 4,-9-9,2-1,0-1,0 0,1-1,1-1,-1-1,2 0,-1-1,1-1,9 2,-4-2,1-2,0 0,0-2,0 0,0-2,0 0,23-4,-14-1,0-1,0-2,-1-1,0-1,16-9,4-4,-1-3,-1-2,-1-2,-2-2,-1-3,30-28,-34 23,-1-1,-2-3,-2 0,-1-3,-3-1,-2-1,11-26,-22 34,-1-1,-2-1,-2 0,-2-1,-1 0,-3-1,-1-1,-3 1,1-38,-6 62,-1 1,-1-1,0 0,-2 1,0 0,-1-1,-1 2,-5-13,6 21,0 0,0 0,-1 0,-1 0,1 1,-2 0,1 1,-1 0,0 0,-1 0,0 1,0 1,0-1,-1 1,-6-2,-3 0,1 2,-1 0,0 1,-1 1,1 1,-1 0,0 2,1 0,-1 1,0 1,0 1,1 1,-1 0,-11 5,-16 6,1 1,0 2,1 3,1 1,-15 12,1 2,2 2,1 3,2 3,2 1,-39 46,48-44,3 1,2 3,1 1,4 1,1 2,-11 31,31-62,2 1,1 1,1-1,0 1,2 1,1-1,1 9,2-16,1-1,1 1,1-1,0 1,1-1,1 0,1 0,0 0,1 0,1-1,1 0,2 4,1-1,1 0,1 0,0-2,2 0,0 0,1-2,0 1,1-2,1-1,0 0,1-1,0-1,1 0,0-2,1 0,0-2,0 0,0-1,1-1,0-2,0 0,0-1,1-1,19-2,0-3,1-2,-1-2,-1-2,0-1,0-3,-1-1,-1-2,0-2,-1-1,-2-2,0-1,1-4,10-9,-1-3,-2-2,-1-1,-3-2,-1-2,-3-2,-2-1,8-18,-22 33,-2-1,-2 0,-1-1,-2-1,-1 0,-2-1,-2 0,3-34,-9 49,-1-1,0 1,-2-1,-1 1,-1-1,-1 1,-1 0,-1 0,-1 1,-1 0,-1 0,-1 0,0 1,-2 1,-4-5,4 9,-1 0,-1 1,0 1,-1 0,-1 1,0 1,0 0,-1 1,-1 1,0 0,0 2,-1 0,0 1,0 1,-1 0,-4 1,-11-1,0 1,0 1,0 2,0 2,0 1,0 1,0 2,0 2,0 1,4 1,1 2,0 0,1 2,0 1,1 1,1 2,0 0,-3 5,-2 4,1 0,1 2,2 2,0 0,2 2,-3 7,-17 26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2:15.287"/>
    </inkml:context>
    <inkml:brush xml:id="br0">
      <inkml:brushProperty name="width" value="0.2" units="cm"/>
      <inkml:brushProperty name="height" value="0.2" units="cm"/>
      <inkml:brushProperty name="color" value="#33CCFF"/>
      <inkml:brushProperty name="ignorePressure" value="1"/>
    </inkml:brush>
  </inkml:definitions>
  <inkml:trace contextRef="#ctx0" brushRef="#br0">1487 535,'-10'-1,"0"0,-1-1,1 0,0 0,-2-2,1 1,0 0,-1 1,1 0,-1 0,-6 2,0 0,0 2,0 0,0 0,0 2,0 0,1 1,-1 1,1 1,-1 1,-15 9,1 1,1 1,0 2,-12 12,17-13,7-7,2 1,-1 1,2 0,0 1,1 0,1 2,-7 9,11-11,0 0,1 0,1 1,1 0,0 1,1 0,1 0,1 0,1 0,0 1,1-1,1 1,1 0,0-1,2 1,3 17,1-2,2 0,1-1,1 0,2-1,1 0,2-1,1 0,18 24,-2-13,1-2,2-1,1-2,3-1,39 28,-38-37,0-2,2-2,0-2,2-1,0-3,1-1,24 4,-38-13,0-1,1-2,-1-1,1-2,0-1,0-1,0-2,-1-1,1-1,-1-2,0-1,13-6,15-8,-2-3,-1-1,0-4,-3-1,44-35,-73 48,-1-1,-2-1,0-1,-1-1,4-6,10-17,-2-2,5-13,-26 41,0 0,-2-1,0 0,-1 0,-1-1,-1 0,-1 0,-1-1,0 1,-2-1,-1 0,0 0,-2 0,0 1,-2-1,-3-13,-3 4,-1 0,-1 1,-2 0,-1 1,-2 1,0 0,-2 2,-1-1,-1 2,-1 1,-14-12,-14-10,-2 1,-2 3,-2 2,-60-31,84 52,-2 2,-1 1,0 2,0 2,-2 0,1 3,-1 1,-2 1,16 4,-1 1,0 1,0 1,0 1,0 1,1 1,-1 1,1 1,0 1,0 1,0 1,1 1,-10 6,-7 7,2 1,0 2,2 1,1 2,1 1,1 2,2 1,1 1,2 1,1 2,-15 30,19-30,3 1,1 1,2 1,1 0,3 1,0 0,3 1,2 0,1 0,2 1,2-1,2 14,4-8,1-1,2 1,2-2,2 0,2 0,2-1,14 25,-16-40,1-1,1-1,1 0,2-2,1 0,0 0,2-2,1-1,1-1,0-1,19 11,-26-21,0-1,1-1,0-1,0 0,0-1,1-1,0-1,0-1,0 0,9-1,2-1,-1-1,0-1,0-2,0-1,-1-1,20-6,-9-2,-1-1,0-2,0-1,-2-2,0-2,-2-1,0-2,-1-1,-2-1,-1-2,8-10,-13 9,-1 0,-2-2,-1 0,-1-1,-2-1,-1-1,8-27,-16 38,-2 0,-1 0,-1 0,0-1,-2 0,-1 0,-1 0,-1 0,-1 0,-1 0,-1 1,-5-18,-4-1,-2 2,-1 0,-3 0,-1 2,-1 0,-3 1,-1 2,-1 0,-2 2,-1 0,-2 2,-1 1,-3 1,10 10,-1 1,-1 1,-1 1,0 1,-1 2,0 1,-1 1,-1 1,0 2,0 1,0 1,-21 0,17 3,0 2,1 1,-1 2,1 1,-1 2,1 1,0 2,1 1,0 1,1 2,-17 9,10-1,2 1,0 1,2 3,0 0,2 2,1 2,1 1,2 1,1 1,-10 16,15-15,1 1,1 0,2 2,1 0,3 1,0 1,3 0,1 0,1 1,3 0,0 5,5-7,1-1,1 0,3 0,0 0,3 0,0 0,3-1,1-1,1 1,3 0,5 10,3 0,1-2,2-1,2-1,2-1,1-2,6 3,-18-21,1-1,0-1,2-1,0-1,0-1,1 0,1-2,1-1,0-1,0-1,1-1,0-1,1-2,-1 0,9-1,6-2,-1-1,1-3,0-1,0-1,-1-3,1-1,16-7,-7-1,-2-2,0-1,-2-3,0-2,33-22,-18 5,-1-2,-2-2,-2-3,0-4,-22 16,-1 0,-3-3,0 0,-3-2,-1-1,11-26,-21 35,-2 0,-2 0,0-2,-3 1,0-1,3-34,-10 39,0 0,-2 0,-1 0,-1 0,-1 0,-2 1,-1 0,-6-18,-3 4,-1 0,-2 1,-2 1,-1 1,-2 1,-25-30,13 23,-2 2,-2 2,-1 1,-3 2,-9-4,26 22,-1 2,0 1,-1 1,-1 2,-1 0,1 2,-20-4,23 9,1 1,-1 2,-1 0,1 2,-1 0,1 2,-1 1,1 2,-13 2,-25 9,0 3,0 2,2 3,1 3,0 3,2 2,2 3,-31 24,48-29,2 1,2 2,0 2,3 1,0 2,3 1,0 2,3 0,1 2,3 1,1 1,2 0,1 2,-1 14,12-30,2 1,2-1,0 1,2 0,1-1,2 1,0 0,3 0,0-1,2 1,4 10,3 7,3-1,1-1,3-1,1-1,2 0,19 24,-21-36,2-1,0-1,3-1,0-1,1-1,15 9,-24-21,0-1,1-1,0-1,1-1,1-1,0 0,0-1,0-2,1 0,0-1,9 0,18-1,1-3,-1-1,1-3,-1-2,0-2,0-2,-1-2,0-2,-1-3,42-20,-12 1,-2-4,-2-3,-2-3,-2-3,-2-4,0-4,-21 14,-1-3,-2-1,-2-3,-2-1,-3-1,-2-3,-2 0,-2-2,18-52,-37 79,-1-1,-2 1,-1-2,-1 1,-2 0,-1-1,-1 0,-2-6,-2-2,-1 1,-2 0,-2 0,-2 1,-1 0,-7-14,3 13,-3 0,-1 1,-2 1,-1 0,-2 2,-1 1,-2 0,-1 2,-1 1,-2 2,-1 1,-1 1,-1 1,-1 2,-1 2,-2 1,1 1,-2 3,-1 1,0 1,0 3,-19-3,21 8,1 2,-1 1,-1 2,1 2,0 1,-25 6,-18 6,1 3,-42 17,35-7,3 4,0 4,2 3,2 4,2 3,2 4,-19 18,42-25,2 2,2 2,2 2,-21 31,34-35,2 0,2 2,3 1,1 2,-15 41,24-47,2 1,1 0,3 1,2 0,1 1,2 13,4-21,1-1,2 0,2 0,1 0,2 0,2-1,12 35,-1-22,1 0,3-1,3-1,1-1,2-2,2-1,1-1,3-2,1-1,2-2,2-2,1-2,1-2,17 8,-27-19,1-2,0-1,2-2,-1-1,2-2,0-2,0-1,0-1,1-3,0-1,1-2,-1-1,0-2,0-2,11-3,21-8,-1-2,-1-4,0-3,-2-2,0-4,-2-2,-2-3,0-3,-3-2,-1-3,37-36,-37 25,-3-2,-2-2,-2-3,-4-2,-1-2,-4-1,-3-3,-2-1,-4-2,14-45,-37 87,-1 0,-1-1,-2 0,0 0,-3-1,0 0,-2 1,-1-1,-2 0,0 0,-3 1,0-1,-2 1,-1 1,-2-1,0 1,-4-3,-6-6,-1 1,-2 1,-2 1,-1 0,-1 2,-2 2,-1 0,-2 2,-1 2,-1 0,-1 3,-1 1,-33-16,39 25,0 1,-1 2,0 1,0 1,-1 2,-29-3,18 5,-1 3,0 1,0 3,-38 6,8 5,0 3,2 3,0 3,1 4,-58 29,61-22,1 3,2 3,2 3,2 2,2 3,2 3,2 2,2 2,-2 7,20-17,1 2,2 0,2 2,3 2,1 0,3 2,2 0,3 2,1 0,3 1,3 0,-1 26,8-41,3 1,1 0,2-1,1 1,3-1,1 0,2 0,2-1,1 0,15 29,-11-33,1-1,1-1,3-1,0 0,2-2,1 0,1-2,2 0,1-2,1-1,17 10,-23-20,0-1,1-1,0-1,1-1,0-1,1-1,0-2,0 0,5-1,6-1,1-1,-1-2,1-2,-1-1,1-2,10-3,23-8,-1-3,-1-3,0-3,-2-3,-1-2,41-27,-30 13,-1-4,-3-3,-2-4,-3-2,-2-3,15-20,-34 27,-2-2,-3-1,-1-3,-4-1,-2-2,-2-1,-4-1,4-16,-23 52,-2-1,0 0,-2-1,-1 0,-1 1,-2-1,0-1,-2 0,-1 7,-1 0,-1 0,-1 1,-1-1,-1 1,0 0,-2 1,0 0,-2 0,-6-10,-5-4,-3 0,0 1,-2 1,-2 2,-1 0,-1 2,-1 2,-1 0,-2 3,0 0,-1 2,-5 0,-1 1,-1 2,-1 2,-1 2,0 2,0 1,-1 3,0 1,-1 3,1 1,-39 4,-17 6,0 5,1 4,0 4,2 5,0 4,2 5,2 3,1 5,-82 50,124-60,1 2,1 2,2 2,2 3,2 1,2 2,1 2,-14 24,23-25,3 0,1 2,2 1,3 1,1 1,3 0,2 2,3 0,-5 32,14-51,0-1,2 0,2 1,1-1,1 1,2-1,1 0,1 0,2 0,1-1,2 0,1-1,1 0,1-1,2-1,1 0,1-1,2-1,0 0,2-2,0-1,2 0,13 9,2-2,0-1,2-2,1-2,1-2,1-2,1-2,0-1,2-3,26 5,-27-10,0-2,0-2,1-2,0-2,0-2,0-2,0-2,0-2,-1-2,0-2,2-3,29-12,0-4,-2-3,-1-3,-2-4,-1-2,44-37,-65 41,-2-2,-2-3,-1-1,-3-3,-1-1,-2-2,-3-1,-2-3,1-5,-7 4,-1-1,-3-1,-3-2,5-22,-19 54,-1 1,-1-1,-2-1,0 1,-2 0,-1-1,-1 1,-1-1,-1 1,-2 0,-3-10,-4-2,-2 2,-1 0,-2 0,-2 2,-1 0,-19-24,5 14,-1 1,-3 1,-1 3,-22-16,27 27,-2 1,-1 2,-1 2,0 2,-2 1,-1 2,0 1,-1 3,0 1,-34-4,22 7,0 4,-1 1,0 3,1 2,-1 3,0 2,1 2,-29 10,9 1,1 3,-45 20,70-21,1 2,0 2,2 2,-17 15,36-22,0 1,2 1,0 2,2 0,0 1,2 1,-8 13,14-16,2 0,0 0,1 2,1-1,2 1,0 1,2-1,0 1,2 0,0 2,2 6,0-1,2 1,2 0,1-1,2 1,0-1,3 0,0-1,2 1,4 5,2 0,1-1,1-1,2-1,2 0,1-2,7 6,-2-5,1-1,2-1,1-2,2-1,0-2,2-1,1-2,0-2,2-1,0-2,2-2,-1-1,2-2,4-1,-11-6,1-2,-1-1,1-1,-1-2,1-2,-1-1,1-2,-1-2,31-9,-4-3,-1-3,0-2,-2-4,54-32,-58 27,-1-3,-2-2,-1-2,-2-2,-3-3,16-19,-36 33,0-1,-2-1,-1-1,-2-1,-2-1,-1-1,-1 0,-3-1,-1-1,5-25,-14 43,-1 0,-1 0,-1 0,-1 0,0-1,-2 1,0 0,-5-16,0 10,0 0,-3 0,0 1,-1 0,-2 1,-5-9,-5-1,0 1,-2 1,-2 2,-1 0,-1 2,-1 1,-2 1,-1 2,-3 0,-4-1,-2 2,-1 1,-1 3,0 1,-1 3,-1 1,-40-7,30 13,0 1,0 3,0 2,0 3,0 3,-32 5,-18 6,1 4,1 5,1 4,-73 31,122-36,1 3,1 2,2 2,-10 9,24-12,1 1,2 2,1 1,1 2,-24 32,40-44,1 0,1 1,1 0,1 1,1 0,1 1,1 0,1 0,1 1,1 0,1 0,0 10,2-1,2-1,1 1,2 0,1-1,1 1,2-1,1-1,2 1,1-1,6 14,3-1,1-1,3-1,1-1,2-2,1 0,3-2,0-1,3-1,1-2,1-2,2-1,0-2,3-1,0-2,1-2,3-2,7 3,0-3,2-2,0-2,2-2,-1-4,2-1,-1-3,1-3,0-2,0-2,0-3,31-6,-9-6,0-3,-2-3,0-4,-2-3,-1-4,25-15,-16 1,-1-3,-3-4,-2-3,-2-3,13-19,-32 24,-3-2,43-58,-68 75,0-1,-3-1,-2-1,-1-1,3-13,-15 28,-1-1,-1 0,-2-1,0 0,-2 1,-2-1,-1-1,-1 1,-1 0,-2 0,0 0,-5-11,0 8,-1 1,-2 0,-1 0,-1 1,-2 1,-1 0,-1 1,-2 1,-1 1,-22-24,11 17,-3 2,0 1,-2 2,-1 1,-2 2,0 1,-1 3,-2 1,-11-3,14 9,-1 1,0 2,0 2,-1 2,-1 1,1 3,-1 1,0 2,0 2,-18 3,-8 5,1 4,0 2,1 4,1 2,1 3,-12 9,4 1,2 4,1 3,2 3,2 2,-9 13,35-25,1 1,2 2,2 2,2 0,1 3,2 0,2 2,-8 21,19-34,3 1,0 1,2 0,1 1,2 0,2 0,1 0,1 1,2 0,1 0,2 0,5 31,2-21,3 0,1 0,2-1,2-1,2-1,2 0,2-1,1-1,2-1,2-2,28 31,-27-36,3 0,1-2,0-1,3-2,0-1,1-2,2-1,0-3,2 0,0-3,1-1,26 5,-33-13,2-2,-1-1,1-2,0-2,-1-1,1-1,0-3,-1 0,34-10,-9-2,0-2,-2-3,0-2,-1-3,15-11,-7 0,-2-2,-2-3,-1-3,-3-2,-2-3,26-31,-43 39,-3-1,-1-2,-2-1,-3-2,-1-1,-3-1,-2-1,16-53,-31 76,-1-2,-2 1,-1-1,-1 1,-2-1,0 0,-3 0,0 0,-2 1,-1-1,-1 1,-2 0,-1 0,-9-19,1 7,-3 1,-1 1,-2 0,-1 2,-2 1,-2 1,-1 1,-1 1,-20-14,19 20,-2 2,0 1,-1 1,-1 3,-1 0,-1 2,-1 2,-15-3,19 8,0 2,0 2,-1 1,0 1,0 2,-1 2,1 1,0 2,-32 5,-10 7,1 3,1 3,1 3,1 4,1 3,1 3,2 3,1 3,3 3,1 3,-16 17,45-32,2 2,1 1,1 1,2 2,1 1,2 1,-4 10,19-27,0 0,2 0,0 1,1 1,1-1,1 1,2 0,0 1,1-1,1 1,2-1,0 1,1-1,5 23,2-10,1 0,2-1,2-1,1 0,1 0,2-2,2 0,1-1,21 26,-16-25,2-2,2 0,1-2,1-1,1-2,1 0,1-3,31 16,-37-25,0 0,1-2,1-2,0 0,0-2,0-1,15 0,-4-3,-1-1,1-3,0-1,-1-2,19-4,1-5,-1-2,-1-3,0-3,-1-1,-1-4,-2-2,30-20,-38 18,-1-2,-2-2,-2-1,-1-3,-1-1,13-20,-23 23,-2-1,-2-1,-1-1,-2-2,-1 0,-3-1,12-39,-22 51,-1-2,-1 1,-2-1,-1 1,-1-1,-2 0,-1 0,-2 0,-1 1,-1-1,-2 1,-1 0,-9-21,3 16,-2 0,-1 0,-1 2,-3 0,0 1,-2 2,-1 0,-2 1,-1 2,-28-24,34 35,0 1,-2 1,1 1,-2 1,0 1,0 0,-1 3,0 0,-1 1,-19-3,13 6,0 1,-1 1,1 2,-1 1,0 2,1 1,0 1,-21 7,-4 4,1 2,0 2,2 3,1 3,-14 9,-5 8,3 2,1 3,-28 28,50-35,3 1,1 2,2 1,-28 41,43-48,0 1,3 2,1 0,2 1,2 0,-8 32,18-49,2-1,1 1,0 0,2 0,1 0,1 1,0-1,2 0,1 0,3 8,3 2,0 0,3-1,0 0,2-1,2-1,16 25,-14-26,2 0,1-2,1-1,2 0,0-2,2 0,16 10,-22-20,1 0,1-2,0 0,1-2,1 0,0-2,0-1,0 0,1-2,21 3,-3-5,0-2,0-1,0-2,0-3,0-1,-1-2,0-2,0-1,-1-3,26-11,12-9,-1-4,-2-3,-2-4,57-44,-75 47,-2-3,-2-2,-2-2,9-15,-27 27,-2-2,-2-2,-1 0,-3-2,-1-1,8-22,-21 39,0-1,-1-1,-2 1,-1-1,-1-1,-2 1,0-3,-2 15,-2 0,1 0,-2 0,0 0,-1 0,0 0,-2 1,0-1,0 1,-1 1,-1-1,-1 1,-2-4,-3 0,-1 1,0 0,-1 1,-1 1,0 0,-1 1,-1 1,0 0,0 2,-1 0,-1 1,0 1,0 1,-1 0,0 2,0 1,-1 0,-15-2,0 2,1 2,-1 1,0 2,0 1,0 2,0 1,0 3,-28 8,-7 7,1 4,2 2,0 4,2 2,2 3,1 3,2 3,2 3,2 2,3 3,1 2,3 2,-4 10,27-30,2 1,1 2,2 0,2 1,1 2,2 0,-7 29,17-45,2 0,0 1,2 0,1 0,1 0,2 0,0 1,1-1,2 0,1 0,1 0,1-1,7 18,-4-18,1-2,2 1,0-1,1-1,2 0,0-1,1-1,1 0,1-1,1-1,0-1,1-1,1 0,18 9,-19-13,1-1,1-1,-1 0,2-2,-1-1,1 0,0-2,0-1,1 0,-1-2,1-1,0-1,-1-1,1 0,0-2,6-3,17-6,-2-2,0-2,-1-2,0-2,-2-2,-1-1,0-2,14-14,17-17,-2-3,-3-4,53-62,-85 85,-2-1,18-30,-38 51,-1-1,-1-1,-1 0,0 0,-2-1,5-22,-11 36,0 0,-1 0,0 0,-1 0,1-1,-2-7,0 15,1-1,0 1,-1 0,1 0,-1 0,1-1,-1 1,0 0,0 0,0 0,0 0,-1 0,1 0,0 1,-1-1,1 0,-1 1,0-1,1 1,-1-1,0 1,0 0,0 0,0 0,0 0,0 0,0 0,-1 0,0 1,-3-1,0 0,-1 1,1 1,0-1,0 1,-1 0,1 0,0 0,0 1,0 0,0 0,1 1,-1 0,-2 1,-11 8,0 0,0 1,-7 8,-1 3,0 1,2 2,1 0,1 2,2 0,-12 23,-13 28,4 3,2 4,26-55,2 0,1 0,-7 34,16-53,-1 0,2 0,0 0,0 0,1 0,1 0,0 0,0 1,2-1,0-1,3 10,-5-19,0 0,0 1,1-1,-1 0,1-1,0 1,0 0,0 0,0-1,0 1,1-1,-1 0,1 0,-1 0,1 0,0 0,0 0,0-1,0 1,0-1,0 0,0 0,1 0,-1 0,0-1,1 1,-1-1,0 0,1 0,-1 0,0-1,1 1,-1-1,0 1,0-1,2-1,6-1,1-2,-2 1,1-1,0-1,-1 0,0 0,0-1,-1 0,8-9,3-4,-1-2,-1 0,-2-1,0-1,-1 0,-1-1,22-48,11-35,-13 20,-3-1,-5-1,5-39,-19 67,-3 0,-3-1,-3 0,-2-1,-6-34,1 60,-2 0,-2 1,-1 0,-2 0,-1 1,-2 0,-3-2,2 9,0 1,-2 0,-1 2,-1 0,-1 0,-1 2,-2 1,-13-11,20 21,0 1,-1 0,0 2,-1 0,0 1,0 0,-1 2,0 0,0 1,-1 1,0 1,-7 0,0 1,0 2,-1 1,1 1,-1 1,1 1,0 2,0 1,-22 8,-53 22,2 4,2 5,2 4,-78 54,109-60,2 2,2 3,2 3,3 2,-24 31,42-40,2 2,2 1,2 1,2 2,3 2,1 0,-10 35,26-58,1 1,2 1,1-1,1 1,1 0,2 0,1 1,2-1,1 0,3 14,-1-22,1 1,1-1,1 0,1-1,1 0,1 0,1-1,0 0,2-1,1 0,0-1,1-1,17 16,-9-14,0-1,1-1,1-1,0-2,2 0,0-2,0 0,1-2,0-2,1 0,0-2,1-1,-1-1,1-1,0-2,0-1,0-2,0-1,0-1,5-2,24-8,-1-2,-1-2,-1-3,0-3,-2-2,-1-2,35-25,-20 8,-2-4,-3-2,-1-3,-3-3,21-27,-54 53,0-1,-2-1,-2-1,-1-1,-1-1,-2 0,-2-2,5-15,-15 34,-1 1,-1-1,0 0,-1 0,-1-1,-1 1,-1 0,0 0,-1-1,-1 1,-1 0,-1 0,0 0,-1 1,-1-1,-1 1,0 0,-1 1,-4-6,-3 0,0 1,-2 0,0 1,-1 0,-1 2,-1 0,-1 1,0 1,-1 1,-1 1,0 1,-1 1,0 1,-1 2,0 0,-11-1,-7-1,0 2,-1 3,0 1,-1 2,1 2,0 2,-1 2,1 2,-21 6,-12 5,0 3,2 4,0 3,2 3,1 4,-6 6,27-11,2 3,1 1,2 3,1 1,2 3,1 1,3 2,-24 33,46-53,2 1,0 1,2 0,0 1,2 1,0 0,2 0,-1 8,5-10,1 0,0 1,2-1,1 1,1-1,1 1,1-1,1 1,4 11,2 2,2 0,2-1,2 0,1-1,1-1,3-1,0 0,2-1,2-2,1 0,1-2,1 0,2-2,0-1,10 4,-8-7,1-1,1-2,1-1,1-1,0-3,1 0,1-3,0 0,1-3,0-1,0-2,1-1,0-3,0 0,22-4,9-5,0-4,-1-2,0-4,-1-2,-1-4,-1-2,-2-3,33-21,-35 13,-2-3,-2-3,-1-2,-3-3,-2-2,30-36,-39 35,-2-1,-2-3,-3-1,-2-1,-3-2,-2-1,5-21,-21 44,-2 1,-1-2,-2 1,-1-1,-2 0,-1-9,-3 21,-1 0,-1 0,-2 0,0 0,-2 0,-1 0,0 1,-2 0,-8-16,-1 4,-2 1,-1 1,-1 1,-2 1,-2 1,0 1,-2 1,-1 1,1 4,0 0,-2 2,0 2,-2 0,0 2,-1 1,0 1,-31-9,29 16,-1 0,0 2,0 2,0 1,0 1,-1 3,1 0,-4 3,-24 4,0 2,1 4,0 2,-4 4,0 2,1 2,2 4,0 2,2 4,1 1,2 4,1 2,-51 46,88-67,1 1,0 0,2 2,0-1,2 2,-10 18,17-26,1 0,1 0,0 0,1 1,0 0,2 0,0 0,1 1,0-1,1 1,2 14,8 38,4-4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2:27.464"/>
    </inkml:context>
    <inkml:brush xml:id="br0">
      <inkml:brushProperty name="width" value="0.2" units="cm"/>
      <inkml:brushProperty name="height" value="0.2" units="cm"/>
      <inkml:brushProperty name="color" value="#33CCFF"/>
      <inkml:brushProperty name="ignorePressure" value="1"/>
    </inkml:brush>
  </inkml:definitions>
  <inkml:trace contextRef="#ctx0" brushRef="#br0">1467 636,'-6'4,"-1"0,1 0,-1 0,1-1,-1 0,0 0,0-1,-5 2,-2 0,-22 8,1 2,0 1,1 1,1 2,0 2,2 1,0 1,-18 18,18-10,2 1,1 1,2 1,1 1,2 1,1 2,2 0,-6 19,-1 2,4 2,2 0,2 2,4 0,-6 49,16-78,3-1,0 1,2-1,2 1,1-1,1 0,2 0,1 0,1 0,2-1,1-1,5 9,3-2,1-1,2-1,1-1,2-1,1-1,2-1,0-1,17 10,-17-16,1-2,1-1,1-1,1-2,1-1,0-2,1-1,1-1,22 4,-16-8,1-1,-1-2,1-2,0-1,0-3,0-1,0-2,0-2,0-2,-1-2,0-1,-1-2,24-12,10-6,-2-4,64-40,-108 56,-1-1,-1-1,0-1,-2-2,0 0,-2-1,-1-2,9-13,-9 7,-1-1,-2 0,-2-2,-1 1,-1-2,6-29,-13 38,-1-2,-2 1,0 0,-2-1,-2 0,0 1,-2-1,-1 0,-3-8,-9-35,-3 1,-4 1,-2 1,-4 1,-3 2,-2 1,-17-23,29 56,-1 0,-2 1,-1 1,-1 1,-2 2,0 1,-2 1,-1 1,0 1,-27-12,19 14,-2 1,0 3,-1 1,-1 2,0 2,-12-1,30 9,0 1,0 1,0 1,0 1,0 1,0 1,0 1,0 2,0 0,1 2,-23 9,8 1,0 2,2 2,0 1,2 2,0 1,2 2,0 1,-15 20,11-8,2 1,1 3,3 0,2 2,2 1,-13 30,25-43,1 1,1 1,2 0,2 0,1 1,2 0,1 1,1 35,4-48,1 0,2 1,0-1,2-1,0 1,2-1,1 0,1 0,1-1,1 0,0-1,2 0,12 15,6 0,1-1,2-2,1-2,1-1,2-1,1-3,1-1,1-2,11 3,-15-9,1-3,1-1,0-1,0-3,1-1,1-2,0-1,0-3,0-1,0-2,0-2,27-5,-11-2,-1-3,0-2,-1-2,-1-3,-1-2,0-2,-2-3,37-25,-53 28,-1-2,-1 0,-1-3,-2 0,-1-2,-1-1,-1-2,-2 0,-2-2,-1 0,13-30,-15 23,-3-1,-1-1,-2 0,-2-1,-2 0,-2-1,-2 0,-2 0,-2-1,-3-24,-4 15,-1 0,-4 1,-1 0,-4 0,-1 1,-3 1,-2 1,-2 1,-3 1,-1 1,-3 1,-29-33,39 56,-1 2,-1 1,-1 1,-1 0,-1 2,-1 1,0 1,-1 1,-1 2,-1 0,-8-1,5 4,-1 0,0 3,0 0,-1 3,0 0,0 2,-1 2,1 1,0 2,-9 2,-4 3,1 3,0 1,0 2,1 2,1 3,-37 19,29-9,2 2,2 2,1 2,1 3,-18 20,15-10,3 2,2 3,3 1,2 2,2 1,3 3,2 0,3 2,2 1,0 13,11-26,3 0,2 1,1 0,4 1,0 18,5-35,1 1,2-1,1 0,2 1,1-2,2 1,1-1,7 14,1-5,1-2,2 0,2-2,2 0,1-1,1-2,3 0,0-2,2-1,2-2,0-1,2-2,1-1,2-2,0-1,1-2,1-2,32 11,-32-17,-1 0,2-3,-1-1,1-3,1-1,-1-1,1-3,0-1,-1-3,18-3,7-4,-1-3,0-3,-1-3,-1-2,0-4,-2-2,29-19,-51 23,-1-1,-1-2,-2-2,0-2,6-9,-16 13,-1-1,-2-1,-1-1,-1-1,-1-1,13-30,-13 16,-1-2,-3 0,-2-1,-1-1,-3 0,-2 0,-2 0,-3-1,-2-13,-2 3,-3 0,-2 0,-3 1,-3 0,-2 0,-3 2,-12-27,11 42,-1 0,-2 2,-1 0,-3 1,-1 2,-1 1,-2 1,-2 1,-1 2,-1 1,-2 2,-1 2,-1 1,-2 2,0 1,-1 2,-33-10,22 12,-1 2,-1 3,0 1,-1 4,0 1,-3 3,16 4,0 1,-1 2,1 2,0 1,0 3,1 1,0 2,-8 5,-6 6,2 2,1 2,0 3,3 1,0 3,2 2,2 2,1 2,2 2,2 2,-13 19,10-6,2 1,3 2,3 1,2 2,3 2,2 0,4 2,2 1,-3 25,18-55,1 0,1 0,3 0,0 0,3 0,1 0,1 0,3 0,4 14,1-7,2 0,3-1,1-1,2 0,1-2,3 0,12 16,-4-12,1-2,3-1,1-1,2-2,1-2,2-1,2-3,0-1,2-2,48 22,-53-32,1-2,0-1,1-3,0-1,1-2,0-2,1-2,0-2,0-2,0-2,0-1,0-3,26-5,-16-2,0-2,0-3,-1-2,-1-2,-1-2,-1-3,-1-2,-2-2,0-2,9-10,-35 23,-1-1,0 0,-2-2,0 0,-1-1,-2 0,0-2,-1 0,-1 0,-2-1,6-18,-5 7,-2-1,-2 0,-1-1,-2 0,-2 0,-1 0,-2 0,-2-7,-4-25,-4 1,-2 0,-4 0,-2 2,-3 0,-4 2,-2 0,-18-29,23 55,-1 1,-2 1,-1 1,-2 1,-1 2,-2 1,-1 1,-2 2,0 1,-2 2,-1 1,-1 2,-2 1,5 5,-1 1,0 1,-1 2,-1 2,0 2,0 1,-1 1,0 3,0 1,0 2,0 1,0 2,0 2,-37 9,20 2,-1 2,2 2,1 3,0 3,2 1,1 3,1 2,2 2,1 3,2 1,1 2,-8 13,4-1,2 3,3 1,2 2,3 2,2 2,3 1,2 2,4 0,2 2,2 4,12-31,2 0,1 1,2-1,2 1,2 1,1-1,2 0,2 0,1 0,3 0,1-1,1 0,13 29,-3-16,2-2,3-1,1-1,3-1,22 28,-27-44,1-1,2-2,1 0,2-1,0-2,1-1,2-2,12 6,-1-4,1-2,1-2,0-2,2-3,0-1,1-2,0-2,1-3,-1-1,1-3,1-2,-1-2,0-2,0-2,41-11,-28 2,0-3,-1-2,-2-3,0-3,-1-2,-2-2,-1-3,-1-3,30-26,-41 26,-1-2,-1-2,-3-1,-1-2,-2-2,-2-1,-2-2,-2 0,-2-3,-3 0,1-6,-1-9,-4-2,-2 0,-3-1,-3 0,-3-1,-3 0,-3-1,-3 1,-4 0,-2-1,-3 2,-3-1,-16-47,16 76,-2 1,-2 0,-1 1,-2 0,-1 2,-2 0,-12-13,14 24,-1 0,-1 2,0 0,-2 2,-1 0,0 2,-1 1,-1 1,-28-13,20 14,0 2,-1 2,0 1,-1 1,0 2,0 2,-1 2,0 1,-15 2,8 2,1 2,0 3,0 1,0 2,1 2,0 2,-34 16,12 0,1 3,1 3,2 2,2 3,1 3,-10 13,4 1,4 2,2 3,3 2,2 3,-2 10,25-31,2 1,2 2,2 1,2 0,2 2,3 0,-2 16,10-28,2-1,2 1,1 0,2 1,2-1,2 0,1 0,3 0,0 0,6 12,0-9,2 0,2-2,1 0,3-1,1 0,1-2,3-1,1-1,1-1,2-1,2-1,0-2,3-2,0 0,2-3,0 0,2-3,10 4,-12-8,1-2,1-1,0-2,0-1,2-3,-1 0,1-3,1-2,-1-1,1-2,0-1,34-6,-17-3,-1-3,0-3,-1-1,-1-4,0-2,-2-2,0-2,-2-3,-1-2,-2-2,0-2,-3-2,0-2,-3-2,-2-2,-1-1,-2-2,-2-2,-2-1,-3-2,-2-1,19-46,-23 34,-2-1,-3-2,-3 0,-3 0,-3-2,-3 1,-2-1,-5-54,-3 62,-2 1,-4 0,-1 1,-3 0,-3 1,-2 0,-3 1,-2 2,-2 0,-9-9,14 30,-2 1,-1 0,-1 2,-2 1,-1 1,-1 1,-1 2,-2 0,0 2,-2 2,-15-8,9 10,0 0,-1 3,-1 1,0 3,-1 1,0 1,-1 3,1 2,-1 1,-9 2,-10 3,1 2,-1 3,1 3,1 3,0 2,-32 13,24-3,1 3,1 3,2 3,1 2,-25 22,22-10,2 3,2 3,3 2,2 3,3 3,2 1,3 3,3 2,3 2,-14 35,32-53,3 1,2 0,2 1,2 1,3 1,-4 41,12-58,3 0,0 0,3 0,1-1,2 1,1 0,2-1,2 0,1 0,7 14,1-11,1 0,1-1,3-1,1-2,1 0,2-1,2-2,1-1,1-1,2-2,1-1,1-1,1-3,12 6,1-3,0-2,2-2,0-3,1-1,1-3,1-3,0-1,1-3,0-3,0-2,11-2,20-4,0-4,-1-4,0-4,0-3,-2-4,0-4,-2-3,63-32,-92 34,-1-2,-1-3,-1-1,-2-3,-1-2,-2-2,-2-1,36-47,-47 50,-3-1,-1-1,-1-2,-3-1,-1-1,-3 0,-1-2,-2 0,-2-1,-2 0,-1-11,-6 15,-1 1,-3-1,-1 0,-2 0,-2 1,-2-1,-2 1,-1 0,-2 1,-6-11,-2 2,-2 0,-2 1,-2 1,-2 1,-2 2,-1 0,-35-35,34 47,0 1,-3 1,0 2,-2 1,0 2,-17-7,3 5,-1 3,-1 1,-1 3,-45-10,18 11,0 4,-1 3,0 4,-1 3,0 4,0 4,-6 4,24 0,0 3,0 2,2 4,-1 2,2 3,1 2,1 4,-43 25,56-25,1 3,1 1,1 2,2 2,2 2,1 2,2 1,2 2,1 1,-17 32,24-29,1 1,2 1,3 1,2 1,2 0,2 2,0 12,7-23,1 0,3 1,1-1,3 1,1-1,2 1,1-1,3 0,6 19,0-15,2-1,1-1,3 0,1-2,2 0,2-1,1-2,2-1,8 6,3-1,1-2,2-2,1-2,2-2,2-1,0-3,20 7,-5-6,1-3,2-2,0-4,2-2,0-3,1-3,1-4,-1-2,2-3,-1-3,0-3,53-9,-34-2,0-4,-1-3,-1-5,15-9,-45 12,-1-3,-1-2,-1-3,-1-1,-2-3,32-29,-40 27,-2-2,-1-2,-2-1,-2-2,-2-1,-2-2,13-27,-21 31,-2-2,-3-1,-1 0,-2-1,-2-1,-2 0,-2 0,2-41,-7 29,-3-1,-3 0,-2 1,-2-1,-4 1,-1 1,-4 0,-1 1,-3 0,-3 1,-2 2,-10-15,8 22,-2 1,-1 1,-3 1,-2 2,-1 1,-2 2,-2 1,-1 3,-2 1,-1 2,-1 1,-2 3,-33-14,29 19,-1 2,0 2,-1 3,-1 2,-1 2,1 3,-13 1,19 4,0 2,0 3,1 1,-1 3,1 1,0 3,1 1,-25 11,11 1,0 4,2 1,1 4,1 1,2 3,1 2,3 3,1 1,2 3,2 2,-6 10,-4 11,4 2,2 2,3 2,4 2,3 2,4 2,3 1,2 4,14-33,3 2,1-1,3 2,3-1,2 1,2 0,3-1,1 1,4-1,2 1,13 44,-10-55,3 0,1 0,3-2,1 0,2-1,1-1,3-1,1-1,1-2,2-1,2-1,1-2,2-1,6 3,4-2,1-1,1-3,1-2,1-2,2-2,43 12,-51-22,1 0,1-3,-1-2,1-2,1-2,-1-2,0-1,23-5,-9-3,0-2,-1-3,-1-3,0-2,-1-2,-1-3,-1-2,-2-3,0-2,4-6,-11 4,-2-1,0-3,-3-2,-1-1,-2-2,-1-1,-3-2,-2-2,-1 0,22-50,-27 39,-2-2,-2 0,-3-1,-3-1,-3 0,-2-1,-3 0,-3-1,-2 1,-4-19,-2 16,-3-1,-3 1,-2 0,-4 1,-2 1,-3 0,-3 2,-2 1,-25-42,27 63,-1 1,-2 2,-1 0,-2 2,-1 1,-2 1,-1 2,-15-10,5 9,-2 2,0 1,-2 3,-1 2,-1 2,-45-13,37 17,-1 3,-1 2,0 3,0 3,-1 2,0 3,1 3,-1 2,1 3,0 2,0 3,1 3,-4 3,15 0,0 1,0 3,2 1,1 2,1 3,1 1,2 2,1 2,1 2,2 1,2 2,1 1,0 5,-8 15,2 2,3 2,3 2,2 0,-12 44,27-60,2 0,2 2,3-1,1 1,3 1,2 0,3-1,2 17,2-27,3 0,1 0,1 0,3-1,1-1,2 0,2 0,1-2,7 7,0-2,2-1,3-2,0 0,3-2,1-2,1-1,25 18,-17-19,2-1,1-2,1-2,2-3,0-1,2-3,0-1,2-3,0-3,0-1,1-3,0-2,1-2,32-2,-16-7,0-2,-1-4,1-2,-2-4,0-2,-1-4,-1-2,-1-3,-1-3,27-19,-50 24,0-1,-3-3,0-1,-2-1,-1-3,-1 0,-2-3,-1 0,-3-2,0-1,-3-1,-1-1,-2-2,-2 0,-2-1,-2-1,-2 0,-2-1,-2-1,4-26,-4 0,-3-1,-4 0,-2-1,-6-31,-2 40,-2 1,-3 0,-2 1,-4 0,-2 2,-10-16,10 34,-1 0,-3 2,-2 0,-1 2,-2 1,-2 1,-1 2,-2 1,-2 1,-1 3,-1 0,-1 3,-2 1,-1 2,-1 2,-44-17,30 17,-1 2,-1 3,-1 3,0 2,-1 3,0 3,0 2,-1 3,0 2,-1 4,15 0,1 2,0 3,0 1,1 3,0 1,1 3,1 1,0 3,2 1,0 2,2 2,1 2,-5 6,-2 7,2 3,1 1,3 2,1 2,3 2,2 1,2 1,3 2,-16 42,17-26,2 1,4 1,3 1,4 1,2 0,4 1,1 57,8-86,2 0,2 1,2-1,2-1,2 1,2-1,2-1,2 0,2-1,6 7,-4-13,2-1,1-1,2 0,1-3,2 0,2-1,0-2,2-1,1-2,2-1,10 5,-2-5,1-2,1-2,1-2,1-2,0-2,1-3,1-1,0-2,1-3,-1-2,1-2,4-2,9-3,1-2,-1-3,0-3,-1-3,0-2,-1-3,-1-3,-1-2,16-11,-36 14,0-2,-2-1,-1-1,-1-3,-1-1,-2-1,0-2,-3-1,18-24,-17 15,-2-1,-2-1,-1-2,-3 0,-2-2,-1 0,-3-1,1-14,-2-2,-3-2,-3 1,-2-1,-4-1,-2 1,-4 0,-2-1,-3 2,-3-1,-3 1,-2 1,-4 1,-2 0,-3 1,-4-2,5 21,-1 1,-3 2,-1 0,-1 2,-3 2,0 1,-3 1,-1 2,-1 1,-1 2,-19-9,8 8,-2 2,-1 3,0 2,-2 2,-1 2,0 3,-1 3,0 2,-23 0,38 7,0 2,0 2,1 2,-1 2,0 1,1 3,0 1,1 2,-38 15,42-11,1 2,1 1,1 1,0 2,1 1,2 2,0 0,2 3,1 0,-21 27,17-12,2 0,2 2,2 2,2 0,2 1,1 1,3 1,3 1,1 0,2 1,3 0,2 0,2 20,2-17,2 1,3-1,2 0,3 0,2 0,2-1,3-1,2 0,2-1,2-1,3-1,20 32,-13-35,2-1,2-1,2-3,2 0,1-3,2-1,1-3,2-1,42 23,-18-18,1-2,1-4,2-3,1-3,1-3,55 8,-84-22,1-3,0-1,0-2,0-2,0-3,29-4,-37 0,0-2,0-1,-1-2,-1-1,0-2,0-2,-2-1,1-3,-1 0,-1-3,-1 0,-1-2,-1-2,-1 0,-2-2,0-2,-3 0,0-1,-2-2,-1 0,-2-2,-2 0,-1-1,-2-1,1-6,2-20,-3 1,-2-2,-3 0,-3 0,-3-1,-3 0,-3 1,-2-1,-4 1,-2 0,-14-47,13 76,0 1,-3-1,0 2,-3 0,-1 1,-1 0,-1 2,-11-11,12 19,-1 1,-1 1,-1 1,0 0,-2 2,0 1,-1 1,-1 0,0 2,-22-7,19 10,-1 1,1 2,-1 1,0 1,-1 1,0 2,-19 1,9 3,0 1,0 3,0 1,1 1,-20 9,0 3,1 2,1 4,2 1,0 3,2 3,2 2,-28 23,5 3,3 3,2 4,3 2,4 3,-27 42,48-56,3 2,2 2,4 2,2 1,2 1,4 1,-10 48,27-84,2 2,1-1,2 0,1 1,1 0,2 0,1-1,2 1,1-1,2 0,1 0,1-1,2 0,1 0,1-1,2-1,0 0,3-1,0-1,2-1,4 6,3-2,0 0,2-2,1-2,1 0,1-2,1-1,1-2,1-2,13 5,-14-9,1-2,0-1,0-2,1-2,1-1,-1-1,1-3,0-1,0-1,0-2,13-3,10-4,0-2,0-4,-2-1,0-3,0-3,-2-2,-1-3,-1-2,14-12,-29 15,-1-1,-2-3,0-1,-2-1,-1-2,-2-1,-1-2,-2-1,-1-1,-3-1,0-1,7-22,-10 12,-2-1,-2-1,-3 0,-2-2,-2 1,-2-1,-2-22,-4 40,-2-1,-1 1,-2-1,-2 1,-1 0,-2 0,-1 1,-2 0,-1 0,-2 1,-8-13,11 28,0 0,-1 1,-1 1,-1 0,-1 1,0 0,-1 1,0 1,-1 0,-1 1,0 1,-1 1,0 1,-1 0,0 2,0 0,-1 1,0 1,0 1,-1 1,1 1,-1 1,0 0,-4 2,-18 2,1 2,0 2,0 2,0 1,-39 16,9 1,0 4,-61 35,74-32,2 3,2 2,1 3,-33 32,50-37,2 1,1 2,1 1,3 2,1 1,-7 18,30-49,1 0,0 1,0 0,2 0,-1 1,2-1,0 1,1 0,0 0,1 0,0 0,1 0,1 0,0 0,1 0,1 0,0 0,0-1,2 1,0-1,0 0,1-1,1 1,5 7,1 0,1-1,1 0,1-1,1-1,0-1,1 0,1-1,0-1,1 0,1-2,0-1,1 0,0-2,0 0,1-1,7 0,4 0,0-1,1-3,-1 0,1-2,-1-2,1-1,-1-2,1-1,-1-2,0-1,2-2,12-5,0-3,-1-1,0-3,-2-1,-1-3,-1-1,-1-2,32-29,-41 28,0-2,-3-1,0-1,-2-2,-2-1,-1-1,-2-1,-1-1,-3 0,2-9,-4 5,-2 0,-3-2,-1 1,-2-2,-2 1,1-32,-7 47,-1 0,-1 1,-2-1,-1 1,-1-1,-1 1,-2 1,-1-1,-1 1,-12-22,13 34,-1 0,-1 0,0 1,-1 0,0 1,-2 1,0 0,0 1,-1 0,0 1,-1 1,0 0,-1 1,-7-2,2 1,-2 2,1 0,-1 1,0 1,0 2,-1 0,0 2,1 0,-1 2,-20 2,5 3,1 3,0 0,0 3,0 1,1 2,1 1,1 2,0 2,1 1,-11 11,2 0,2 2,1 2,1 1,3 2,1 2,2 1,-14 24,-12 27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33:16.442"/>
    </inkml:context>
    <inkml:brush xml:id="br0">
      <inkml:brushProperty name="width" value="0.35" units="cm"/>
      <inkml:brushProperty name="height" value="0.35" units="cm"/>
      <inkml:brushProperty name="color" value="#33CCFF"/>
      <inkml:brushProperty name="ignorePressure" value="1"/>
    </inkml:brush>
  </inkml:definitions>
  <inkml:trace contextRef="#ctx0" brushRef="#br0">6 7,'6'-5,"-10"3,-3 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33:23.286"/>
    </inkml:context>
    <inkml:brush xml:id="br0">
      <inkml:brushProperty name="width" value="0.35" units="cm"/>
      <inkml:brushProperty name="height" value="0.35" units="cm"/>
      <inkml:brushProperty name="color" value="#33CCFF"/>
      <inkml:brushProperty name="ignorePressure" value="1"/>
    </inkml:brush>
  </inkml:definitions>
  <inkml:trace contextRef="#ctx0" brushRef="#br0">364 279,'-5'5,"-2"7,-4 2,-1 2,-4 0,2 2,-3 3,2 3,-1-3,1 1,-2-3,3-1,3 2,-2 4,2 1,3-2</inkml:trace>
  <inkml:trace contextRef="#ctx0" brushRef="#br0" timeOffset="3216.358">395 248,'-7'1,"0"-1,0 1,1 1,-1-1,0 1,1 0,0 1,-5 2,-50 29,38-21,9-5,1 0,-1 1,1 0,1 1,-1 0,2 1,0 1,0 0,1 0,0 1,1 0,-5 11,-3 12,3 0,0 1,3 0,0 1,3 1,1-1,2 1,2 1,1 24,2-42,1 0,0 0,2 0,0 0,2-1,0 0,1 0,2 0,0 0,1-1,1-1,12 19,-6-13,2 0,0-1,2-1,1-1,0-1,2-1,4 2,4 1,1-2,0-1,2-2,17 7,1-2,-10-4,0-2,1-1,1-3,6 0,-24-7,-10-2,1-1,-1-1,1 0,0-1,0 0,14-2,24-6,0-2,27-9,-63 13,0-1,-1-1,0-1,0 0,-1-1,0-2,0 1,13-13,-11 7,-1 0,-1-2,-1 0,0-1,-1 0,-1-1,-1-1,-1 0,0-1,-2 0,-1-1,2-8,2-8,-2 0,-2 0,-1-1,-3 0,1-37,-4 11,-4 0,-3 1,-2 0,-4 0,-8-27,10 59,-8-28,-9-17,18 57,-1 1,-1 0,-1 0,0 1,-9-9,5 7,-1 2,-1 0,-1 1,0 0,-17-10,25 20,-1 1,-1 0,1 1,-1 0,0 1,0 0,-1 1,0 1,1-1,-1 2,-12-1,-5 1,0 1,0 1,1 2,-1 1,-23 5,35-3,0 0,1 0,0 2,0 0,1 1,-1 1,2 0,-1 1,2 1,-2 1,-9 10,1 2,1 0,1 2,1 0,1 1,1 1,2 1,1 1,1 0,0 5,3-3,2 2,1-1,1 1,2 1,1-1,2 1,1 0,2 0,2 10,0-26,0 1,1-1,2-1,0 1,1 0,0-1,2 0,0-1,8 13,-3-10,0-1,1-1,2 0,-1 0,2-2,1 0,15 11,-6-7,1-1,2-1,0-1,24 9,-32-18,0 0,0-1,1-1,0-1,0-1,0-1,9 0,5-1,-1-2,1-2,-1-1,0-1,0-3,19-5,-42 8,0-1,0 0,-1-1,0 0,0-1,-1-1,1 0,5-6,-9 7,0-1,-1 0,0 0,-1 0,0-1,0 0,-1-1,0 1,0-1,-1 0,2-9,2-9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33:38.311"/>
    </inkml:context>
    <inkml:brush xml:id="br0">
      <inkml:brushProperty name="width" value="0.35" units="cm"/>
      <inkml:brushProperty name="height" value="0.35" units="cm"/>
      <inkml:brushProperty name="color" value="#33CCFF"/>
      <inkml:brushProperty name="ignorePressure" value="1"/>
    </inkml:brush>
  </inkml:definitions>
  <inkml:trace contextRef="#ctx0" brushRef="#br0">761 264,'-6'-1,"0"0,0-1,-1 1,2-1,-1-1,0 1,0-1,1 0,-3-1,-19-10,11 8,0 1,-1 1,1 1,-1 0,0 1,1 1,-1 0,0 2,0 0,0 0,0 2,1 0,-1 1,1 0,0 2,0 0,1 0,-1 2,1 0,1 0,0 2,0 0,1 0,0 1,1 1,0 0,-6 9,-33 44,3 2,1 7,37-57,1 1,1 0,1 1,1-1,0 1,1 1,-1 14,-5 19,5-30,1 0,2 0,0 8,0 52,7 76,1-119,7 26,-3-21,-4-19,2 1,0-1,2-1,0 0,2 0,1-1,10 15,-10-20,1-1,1 0,1-1,0 0,1-1,1-1,1-1,0 0,6 2,7 2,1-2,0 0,1-3,1 0,0-3,14 3,-6-2,-24-5,1-1,0-1,0 0,17 0,5-3,1-1,-1-2,1-2,-1-2,0-1,-1-3,0-1,0-1,-2-3,1-1,-1-2,-3-2,0 0,-1-3,-1-1,-2-1,9-10,-22 17,-1 0,0-1,-2 0,0-1,-1-1,-1-1,-2 0,0 0,1-6,-2 2,-2-2,-1 1,-1-1,-1 0,-2 0,-1 0,-1-1,-1 1,-1-1,-2 1,-1 0,-2-1,-6-32,-4 1,-11-26,14 52,-1 0,-2 2,-1 0,-20-28,0-1,-8-11,13 31,-3 1,-1 1,-1 3,-2 0,-2 3,-1 1,-2 3,0 1,-2 2,-1 2,-1 2,-5 1,39 17,1 0,-1 1,0 0,0 1,-1 1,1 0,0 1,0 1,-1 0,1 1,0 0,0 1,0 1,1 0,-3 2,-8 3,1 1,0 2,0 0,1 2,1 0,1 2,0 0,0 1,10-7,-18 14,1 2,2 0,1 2,-8 12,12-11,1 1,1 0,2 1,1 1,1 0,-5 24,1 5,3 1,3 1,3 0,-1 33,7 52,8 50,-2-167,2-1,1 0,2 0,1-1,5 11,8 15,3 0,10 12,-19-42,1-1,1 0,1-1,1-1,1-1,15 11,-31-27,3 2,1 0,1-1,-1 0,1 0,0-1,0 0,6 1,22 7,19 4,-30-10,82 22,-78-22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33:47.818"/>
    </inkml:context>
    <inkml:brush xml:id="br0">
      <inkml:brushProperty name="width" value="0.35" units="cm"/>
      <inkml:brushProperty name="height" value="0.35" units="cm"/>
      <inkml:brushProperty name="color" value="#33CCFF"/>
      <inkml:brushProperty name="ignorePressure" value="1"/>
    </inkml:brush>
  </inkml:definitions>
  <inkml:trace contextRef="#ctx0" brushRef="#br0">811 336,'-2'-2,"-1"-1,0 1,-1 0,1 0,0 0,-1 0,1 1,-1-1,1 1,-1 0,0 0,1 0,-1 1,0-1,0 1,-1 0,-11 0,1 0,0 1,-7 2,16-2,-12 2,0 1,0 0,1 2,-1 0,1 0,1 2,-1 0,1 1,1 1,-15 10,9-2,1 0,0 1,1 2,1-1,1 2,-13 23,-133 228,149-244,1 1,1 0,1 0,2 1,1 1,2-1,1 1,1 0,2 0,1 23,2-32,0 0,1 0,2 0,0-1,1 0,1 0,2 0,0 0,1-1,1-1,1 0,1 0,12 16,4-1,0-1,33 28,-42-44,2-2,0 0,1-1,0-1,16 7,113 52,143 47,-211-95,1-4,63 7,-92-21,-1-3,1-2,0-2,10-3,-47 1,1 0,-1-2,1 0,-1-1,0 0,-1-2,1 0,-1-1,-1 0,1-2,-2 0,1 0,-1-2,-1 0,0-1,-1 0,0-1,-1 0,0-1,-2 0,0-1,0 0,-1-1,-2 0,2-4,5-11,-3 0,0 0,-2-1,-2 0,-1-1,-1 0,-2 0,-1-7,-3-52,-3 0,-13-61,6 80,-3 1,-3 0,-12-28,-9 1,-4 2,-7-5,31 69,-1 0,-2 1,-1 1,-2 1,-18-17,12 16,-8-9,-1 1,-2 3,-4 0,31 26,0 2,0 0,-1 0,0 1,0 1,-1 1,0 0,0 1,-1 1,1 0,-1 1,-3 1,-19 0,0 2,1 2,-1 1,1 2,0 2,-26 8,15-1,1 3,1 1,1 3,-39 23,47-18,0 1,3 1,0 2,2 2,1 1,1 1,-6 11,2 1,-15 29,8-12,11-13,-17 38,28-49,10-19,0 1,2 0,1 1,-2 12,-16 90,13-60,8-45,1 0,1 0,0 1,2-1,0 1,1-1,1 0,1 2,2 8,1 0,1 0,2-1,1 0,1-1,2 0,0 0,15 19,-16-29,2-1,0-1,0 0,1-1,1-1,0 0,1-1,1-1,0-1,0 0,0-1,7 1,-1-2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33:43.938"/>
    </inkml:context>
    <inkml:brush xml:id="br0">
      <inkml:brushProperty name="width" value="0.35" units="cm"/>
      <inkml:brushProperty name="height" value="0.35" units="cm"/>
      <inkml:brushProperty name="color" value="#33CCFF"/>
      <inkml:brushProperty name="ignorePressure" value="1"/>
    </inkml:brush>
  </inkml:definitions>
  <inkml:trace contextRef="#ctx0" brushRef="#br0">1174 454,'-3'-3,"-1"1,0-1,0 1,0 0,0 0,0 0,0 0,0 1,-1 0,1 0,-1 0,0 0,-57-4,43 5,2 0,-1 0,1 2,-1 0,1 1,0 1,0 1,0 0,1 1,0 1,0 1,-1 1,-28 16,2 3,1 1,-5 7,14-7,2 0,-26 32,-14 14,60-64,0 1,1 0,1 1,0 0,1 0,1 1,0 0,0 0,2 1,-1 2,-8 30,3 0,-3 29,13-69,-1 13,0-1,1 0,1 1,1-1,1 0,0 1,2 2,4 11,1 1,1-1,10 20,10 11,3-2,2-1,3-1,14 13,-36-52,1-1,1-1,1-1,20 15,23 14,2-3,-32-24,1-2,1-2,12 4,23 10,-21-8,0-2,1-2,41 8,-69-21,0-1,1-1,-1-1,0-1,1-1,-1-1,0-1,1-1,-1 0,0-2,-1 0,6-3,83-37,3-6,-61 24,0-2,-2-2,5-6,-11 2,12-15,0 0,-12 13,-1-3,20-27,-43 45,-2-1,-1-1,0-1,-2 0,-1 0,1-5,-5 6,-1 0,-1 0,-2-1,0 0,-2 0,0-1,-2 1,-1-21,0 35,1-14,-2 0,0 0,-2 0,0 0,-2 1,-1 0,-1-3,-8-12,-1 0,-2 1,-1 0,-2 2,-11-13,-4-1,-62-82,76 105,-1 2,-1 1,-21-16,-32-26,49 40,-1 1,-1 1,-1 2,-1 2,-31-16,24 19,0 2,-2 1,0 2,0 2,-1 2,0 1,0 3,-40 0,76 4,-186 5,158-2,0 2,0 1,0 2,-18 7,3 3,1 3,0 1,2 3,1 1,1 3,1 1,-35 33,56-44,-6 4,1 1,2 1,-12 16,26-26,1 1,0 0,1 0,1 1,-3 12,-10 30,2 2,7-18,-1-1,1 1,3 0,1 0,3 1,1 3,2 17,4-1,2 1,0-29,1 0,2 0,2-1,4 12,-5-23,1 0,0 0,2-1,1 0,0-1,2 0,0-1,1-1,1 0,1-1,1-1,0 0,17 11,1-2,0-1,39 18,-23-15,-22-11,1-2,0-1,1-1,0-1,2-2,22 4,-4 0,1-2,-1-2,2-3,23-1,-34-6,-1-2,0-2,0-2,0-1,-1-3,0-1,0-2,-2-2,31-15,-51 19,0-1,-1 0,15-13,31-21,-21 18,-2-2,-1-1,-1-2,8-11,-24 19,-1 0,-1-2,-1 0,-2-1,-1-1,-1-1,-1 0,-2-1,-1-1,-1 0,0-10,12-108,-16 124</inkml:trace>
  <inkml:trace contextRef="#ctx0" brushRef="#br0" timeOffset="5894.684">660 243,'-8'-7,"1"1,-2 0,1 0,-1 0,1 1,-1 1,-1 0,1 0,-1 0,0 1,1 1,-1 0,0 0,-1 1,1 0,-3 0,-4 1,-1 0,1 1,0 1,0 0,0 2,0 0,1 0,-1 2,-5 2,5 1,1 0,1 1,-1 1,1 0,1 1,0 1,1 0,1 0,0 2,-8 11,-3 8,1 1,2 1,1 1,-3 13,9-15,3 1,0 1,2 0,-2 34,8-53,1 1,0 0,2 0,0-1,1 1,0-1,2 1,1-1,0 0,1 0,0-1,2 1,0-2,1 1,7 9,19 25,-8-12,9 10,11 11,-16-20,1-1,3-1,-22-25,91 86,-67-70,25 14,-18-13,9 2,1-2,2-2,17 4,-2 2,-35-17,0 0,1-3,26 7,47 9,101 22,-184-46,-1-2,1-1,0-1,1-2,-1 0,0-2,0-1,-1-1,1-1,-1-1,0-2,0-1,-1 0,0-2,10-7,90-59,-105 63,-1-1,0-1,-1-1,15-17,4-8,-22 26,0 0,-1-1,-1 0,0-2,-1 1,-1-1,-1-1,1-6,1-11,-3-1,-1 1,-2-2,-1 1,-2 0,-2-1,-1 0,-4-19,1 31,-2 1,-1 0,-1 0,-3-8,-13-26,-8-13,-43-79,58 122,-3 0,0 2,-21-23,-13-17,33 41,-1 0,-16-14,-6-1,-2 2,-1 2,-10-3,9 11,0 3,-2 2,-1 2,0 3,-2 1,0 3,-1 2,-23-2,46 12,0 0,-1 2,1 2,-1 0,1 2,0 2,0 1,0 1,0 1,1 1,0 2,-9 6,16-6,0 0,1 2,0 1,1 1,1 0,0 1,1 1,0 1,2 1,0 0,1 1,1 1,0 0,2 1,-7 16,7-10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18:47.808"/>
    </inkml:context>
    <inkml:brush xml:id="br0">
      <inkml:brushProperty name="width" value="0.35" units="cm"/>
      <inkml:brushProperty name="height" value="0.35" units="cm"/>
      <inkml:brushProperty name="color" value="#33CCFF"/>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8:57:45.384"/>
    </inkml:context>
    <inkml:brush xml:id="br0">
      <inkml:brushProperty name="width" value="0.1" units="cm"/>
      <inkml:brushProperty name="height" value="0.1" units="cm"/>
      <inkml:brushProperty name="color" value="#00A0D7"/>
      <inkml:brushProperty name="ignorePressure" value="1"/>
    </inkml:brush>
  </inkml:definitions>
  <inkml:trace contextRef="#ctx0" brushRef="#br0">3576 3328,'-1'0,"1"0,0 0,0-1,-1 1,1 0,0 0,0 0,0-1,0 1,-1 0,1 0,0 0,0-1,0 1,0 0,0 0,0-1,0 1,0 0,0 0,0-1,0 1,0 0,0-1,0 1,0 0,0 0,0-1,0 1,0 0,0 0,0-1,0 1,0 0,0 0,1-1,-1 1,0 0,0 0,0 0,0-1,1 1,-1 0,0 0,0 0,0 0,1-1,-1 1,0 0,0 0,1 0,-1 0,-7-2,-1 1,1 1,0-1,-1 1,1 0,0 1,-1 0,-6 1,-59 18,54-13,1 0,-1 2,2 0,0 1,0 1,0 0,2 1,-1 1,2 0,0 2,0-1,1 2,1-1,-2 6,10-13,0 0,1-1,0 2,0-1,1 0,0 1,0-1,1 1,0-1,0 1,1 0,1 5,2 17,2-1,1 0,1 1,-1-8,-1 0,-1 0,-1 0,-1 0,-1 10,-1-22,-2 1,1-1,-1 1,-1-1,0 0,-1 0,0 0,-1-1,0 1,0-1,-1 0,-1-1,1 1,-5 3,5-6,-28 30,33-37,1 0,0 1,0-1,-1 0,1 1,0-1,-1 0,1 1,0-1,-1 0,1 0,0 1,-1-1,1 0,-1 0,1 0,-1 1,1-1,0 0,-1 0,1 0,-1 0,1 0,-1 0,1 0,-1 0,1 0,-1 0,1 0,0-1,-1 1,1 0,-1 0,2-15,12-21,20-29,2 1,24-29,-38 60,-19 30,1 0,-1-1,-1 0,1 1,0-1,-1 0,0 0,0 0,0 0,0 0,-1 0,1 0,-1 2,-1 1,1-1,0 1,-1 0,1-1,-1 1,1 0,-1-1,0 1,0 0,1 0,-1 0,0-1,0 1,0 0,0 0,0 0,-1 1,1-1,0 0,0 0,-1 1,1-1,0 0,-1 1,1-1,0 1,-1 0,1 0,-1-1,1 1,0 0,-1 0,1 0,-1 0,-12 0,0 0,1 1,-1 0,1 1,-1 0,1 1,0 1,-6 2,-29 12,-29 16,30-12,26-13,1 0,-1-2,0-1,-11 2,23-6,0-1,0 0,-1-1,1 0,0-1,0 1,0-2,0 1,0-1,0-1,0 0,-2-1,-15-9,-1-1,2-1,0-1,-4-5,-40-26,51 36,8 4,-1 0,1 1,-1 0,0 1,0 0,-1 1,1 0,-1 1,-10-2,-9 2,1 2,-1 2,0 0,1 2,-1 1,1 2,0 1,0 1,1 1,0 2,1 1,0 1,1 2,0 1,13-7,1 0,0 1,1 1,0 0,1 1,0 0,0 2,-7 10,1 1,1 0,-5 12,17-27,-2-1,0 0,0 0,0 0,-1-1,0 0,-1-1,0 1,0-1,-7 4,9-8,1 1,-1-1,0-1,0 1,0-1,0 0,0-1,0 1,0-1,0-1,-1 1,1-1,0 0,-1 0,1-1,0 1,-1-2,-4 0,-6-4,0 0,1-1,0 0,0-1,1-1,-7-5,-22-19,-16-16,44 36,-2-1,-1 1,0 1,-1 0,0 2,-1 0,0 1,-1 2,0 0,0 1,0 1,-1 1,-5 1,19 2,0 1,-1 1,1 0,0 0,-1 1,1 0,0 0,0 1,0 0,1 1,-1 0,1 0,0 1,0 0,0 1,1-1,0 2,-4 3,-14 15,2 2,1 0,1 1,-4 10,24-37,-9 15,0 1,2 0,-1 0,2 1,0 0,2 0,0 0,0 4,-1 12,2 1,2 0,1 34,1-54,2 31,-1-43,-1-1,1 1,0-1,-1 0,1 0,0 1,1-1,-1 0,0 0,0 0,1 0,-1 0,1 0,0-1,0 1,-1 0,2-1,10 6</inkml:trace>
  <inkml:trace contextRef="#ctx0" brushRef="#br0" timeOffset="3147.736">4482 3539,'5'-3,"-1"0,1 0,-1 0,1 0,0 1,0 0,0 0,0 1,0-1,1 1,-1 0,0 0,1 1,-1-1,1 1,-1 1,0-1,4 1,1 0,-1 1,0 0,0 0,0 0,0 1,0 1,-1 0,0 0,1 0,2 3,-5-2,0-1,-1 1,0 0,0 0,0 0,-1 1,1 0,-1 0,-1 0,1 0,-1 1,0-1,0 1,-1 0,0 2,0 1,0 0,-1-1,-1 1,0 0,0-1,-1 1,0 0,-2 9,-6 21,-2-1,-2 0,-1 0,-2-2,-2 1,-5 5,-37 57,-41 50,58-96,26-33,0 0,-3 9,2-2,-51 88,59-95,1-1,0 2,1-1,-3 21,8-28,1 0,1 0,0 0,2 0,-1 0,1 0,1 0,1 0,0 0,0 0,2-1,3 10,13 22,1-1,2-1,3 1,25 46,-41-71,0 1,-2 1,-1-1,0 2,0 6,-6-21,-1 0,0 0,-1 0,1 0,-1 0,-1 0,1-1,-1 1,0 0,-1 0,0 0,0-1,0 1,-1-1,0 1,0-1,-1 0,1 0,-2 0,-17 21,-1-1,-2-1,0-1,-27 19,-38 36,86-75,0 0,0 1,0-1,1 1,0 0,0 0,0 0,0 0,1 1,0-1,0 1,1-1,-1 1,1 0,0 0,1 0,-1-1,1 1,0 0,1 0,0 0,0 0,0-1,0 1,1 0,0-1,0 1,0-1,1 0,0 1,0-1,0-1,1 1,0 0,-1-1,2 0,-1 0,0 0,1 0,0-1,0 0,0 0,4 2,0 0,0-1,1 0,0 0,0-1,0-1,0 1,0-2,0 0,1 0,-1 0,0-1,3-1,1-1,-1 0,0-1,0 0,-1-1,1 0,-1-1,1 0,-2-1,1-1,0 0,0 0,-1-1,0-1,0 0,0 0,-1-1,-1-1,0 0,0 0,-1 0,0-1,-1 0,-1-1,0 0,0 0,-1 0,-1-1,0 1,-1-1,1-13,-2-45,-5-46,0 50,3 1,3-2,1 47,0 0,2 1,1 0,0 0,2 1,0 0,8-12,-2 3,-2 0,-1-1,0-5,7-33,-11 33,2-1,1 2,2 0,2 0,16-28,-30 61,19-32,1 2,25-29,-40 52,1 1,0 0,0 1,0-1,1 1,0 1,0 0,1 0,-1 0,1 1,0 0,0 1,0 0,4 0,-8 2,1 0,0 1,-1 0,1 0,0 0,-1 1,1 0,-1 0,1 0,-1 1,1 0,-1 0,0 0,0 0,0 1,0 0,0 0,-1 1,1-1,2 3,8 10,0 0,-1 1,-1 1,9 16,-7-11,1-1,5 4,4 3,-3-4,1-1,0-1,12 8,-28-26,1 1,0-1,0 0,1 0,-1-1,1 0,0-1,0 1,1-2,-1 0,0 0,1 0,8-1,-9-1,0-1,0 0,0-1,-1 0,1-1,0 0,-1 0,0 0,0-1,0-1,0 1,5-5,6-4,-1-2,-1 0,0 0,5-8,-7 6,-7 8,-1 1,1 0,0 0,0 1,1 0,6-4,-12 10,0-1,0 1,1 0,-1 0,0 0,1 0,-1 1,1-1,-1 1,0 0,1 0,-1 0,1 0,-1 0,1 1,-1 0,0 0,1 0,-1 0,0 0,0 1,0-1,2 2,1 1,-1-1,0 1,0 0,0 0,-1 1,1-1,-1 1,3 5,28 48,-14-24,-10-15,2-1,0 0,1-2,1 1,10 7,-16-17,-1 0,2 0,-1-1,0 0,1-1,0 0,1-1,-1 0,1 0,0-1,10 1,7-1,1-2,-1-1,0-1,1-1,-1-1,23-7,-40 9,39-7,1 3,-1 2,1 2,38 5,-78-2,0 0,0 1,0 0,0 1,-1 0,1 0,-1 1,0 1,0 0,-1 0,1 1,-1 0,-1 0,5 6,15 17,-1 1,-1 1,6 14,-24-36,17 27,-7-10,1-2,1-1,10 10,-22-26,0-1,1 0,-1 0,2-1,-1 0,1-1,-1 0,1 0,1-1,-1-1,11 3,61 11,-24-5,55 18,-104-27,-1 0,0 1,0 0,-1 1,1 0,-1 0,0 1,0-1,-1 1,0 1,5 4,6 12,-1 1,14 25,-15-23,1 0,9 9,-23-33,0 0,0 0,0 1,0-1,0 1,0 0,-1-1,1 1,-1 0,0 0,0 0,0 0,0 0,0 2,-3 10</inkml:trace>
  <inkml:trace contextRef="#ctx0" brushRef="#br0" timeOffset="11346.122">2698 4295,'15'-14,"0"1,2 0,7-3,-178 117,-86 38,195-114,0 2,-15 15,82-58,30-19,4-9,10-14,28-34,-89 87,0-1,0 0,-1 0,0-1,0 1,2-7,-5 11,-1 1,1 0,-1 0,1 0,-1 0,0-1,0 1,0 0,0 0,0-1,0 1,0 0,0 0,0 0,0-1,-1 1,1 0,-1 0,1-1,-1 1,0 0,0 1,0-1,0 0,0 0,0 0,0 1,0-1,0 0,-1 1,1-1,0 1,0 0,-1-1,1 1,0 0,0 0,-1-1,1 1,0 0,-1 1,0-1,-13 1,0 1,-1 0,1 2,0 0,0 0,1 1,-1 1,-3 3,-2-1,-442 196,-3 2,444-197,5-3,-1 0,2 2,-1 0,-1 2,11-4,6-4,13-6,50-25,-3-4,0-2,5-8,-13 10,65-44,104-88,-218 162,1 0,-1 0,0 0,0-1,-1 1,1-1,-1 0,1 0,-1 0,0 0,0-1,-2 4,1 0,-1-1,0 1,0 0,0 0,0 0,0-1,0 1,0 0,0 0,0-1,0 1,-1 0,1 0,0 0,-1-1,1 1,-1 0,0 0,1 0,-1 0,0 0,0 0,1 0,-1 0,0 1,0-1,0 0,0 0,0 1,0-1,0 0,0 1,-1-1,1 1,0 0,0-1,0 1,0 0,-1 0,1-1,-1 1,-7-1,0 0,0 0,0 1,0 0,0 0,0 1,0 0,0 1,-3 1,-24 6,-23 11,38-13,-293 101,198-69,-68 36,173-70,-1 0,1 1,1 1,-3 2,12-9,1 0,0 0,-1 0,1 0,0 0,0 0,-1 1,1-1,0 0,0 0,0 0,-1 1,1-1,0 0,0 0,0 0,0 1,-1-1,1 0,0 0,0 1,0-1,0 0,0 1,0-1,0 0,0 0,0 1,0-1,0 0,0 1,0-1,0 0,0 0,0 1,0-1,0 0,0 0,0 1,12 1,19-4,-1-5,0-1,0-1,0-2,-1-1,10-6,20-14,-1-2,-1-3,-54 35,74-53,-68 48,-1-1,1 0,-1 0,-1-1,0 0,6-10,-11 17,-1 1,0-1,0 0,0 0,0 0,0 0,0-1,0 1,-1 0,1 0,-1 0,0-1,1 1,-1 0,0-1,0 1,-1 0,1 0,0-1,-1 1,1 0,-1 0,0 0,0 0,0 0,0 0,0 0,0 0,0 0,-1 0,1 0,-1 1,1-1,-1 0,0 1,0 0,1-1,-1 1,0 0,0 0,0 0,-1 0,1 0,0 1,0-1,0 1,-2-1,-17-4,-1 2,0 0,0 2,0 0,-15 2,-112 14,135-14,-348 65,189-30,138-31,23-6,18-4,18-5,106-31,-70 23,-53 16,-4 1,-1 0,1 0,-1 0,1 0,-1 1,1-1,0 1,-1 0,1-1,0 1,-1 0,1 1,0-1,-1 0,1 1,-1 0,1-1,-3 1,1-1,-1 0,0 1,1-1,-1 0,0 1,1-1,-1 0,0 1,0-1,0 0,1 1,-1-1,0 1,0-1,0 1,0-1,0 0,0 1,0-1,0 1,0-1,0 1,0-1,0 1,0-1,0 0,0 1,0-1,0 1,-1-1,1 0,0 1,0-1,0 1,-1-1,1 0,-11 14,0-4,0-1,0-1,0 0,-1-1,-10 6,-67 27,65-30,-6 3,-35 15,-23 5,83-32,4-3,11-6,20-12,179-111,-52 30,-148 96,-4 2,0 1,-1-1,1 0,-1 0,0-1,0 1,0-1,0 0,-1 0,3-3,-6 7,0 0,1 0,-1 0,0-1,0 1,0 0,0 0,0 0,0-1,0 1,0 0,0 0,0 0,0-1,0 1,0 0,0 0,0 0,0-1,0 1,0 0,0 0,0 0,0-1,0 1,0 0,0 0,0 0,0-1,0 1,0 0,-1 0,1 0,0 0,0-1,0 1,0 0,0 0,-1 0,1 0,0 0,0 0,0-1,0 1,-1 0,1 0,0 0,0 0,-16 1,-15 7,8 0,0 1,0 1,1 1,1 0,0 2,0 1,1 0,-9 11,26-23,0 1,1 0,0 0,-1 0,1 0,0 0,0 0,1 1,-1-1,1 1,-1-1,1 1,0-1,0 3,1-5,0 1,0 0,0 0,0-1,1 1,-1 0,1-1,-1 1,1 0,-1-1,1 1,0 0,0-1,0 1,0-1,0 0,0 1,0-1,0 0,0 0,1 1,-1-1,0 0,1 0,-1 0,1-1,0 1,-1 0,1-1,-1 1,1-1,1 1,12 3,0 0,0-2,1 0,-1 0,0-1,9-2,34-1,3-4,-50 5,143-22,-2-6,135-45,-268 68,-12 3,0 1,1 0,-1 0,0 1,1-1,0 2,-1-1,1 1,-1 0,7 1,-13-1,0 1,0-1,0 0,1 1,-1-1,0 1,0-1,0 1,0 0,0-1,0 1,0 0,0 0,-1 0,1 0,0-1,0 1,-1 0,1 0,0 0,-1 1,1-1,-1 0,1 0,-1 0,0 0,0 0,1 1,-1-1,0 0,0 0,0 0,0 1,0-1,0 0,-1 0,1 0,0 1,-1-1,1 0,0 0,-1 0,0 0,-2 7,0 0,-1 0,0 0,-1-1,-3 5,-172 215,101-131,-81 120,158-212,-1 0,1 0,0 0,0 1,0-1,0 1,1-1,-1 5,1-8,1 0,0 0,0 0,0 0,0 1,0-1,0 0,0 0,1 0,-1 0,0 0,0 0,1 0,-1 0,1 0,-1-1,1 1,-1 0,1 0,0 0,-1 0,1-1,0 1,0 0,-1-1,1 1,0 0,0-1,0 1,0-1,0 1,0-1,0 0,0 1,0-1,0 0,0 0,0 0,0 0,0 0,0 0,1 0,4 0,0 0,0 0,-1-1,1 0,0 0,0-1,-1 1,1-1,-1 0,3-2,53-30,-46 25,119-80,-4-6,44-46,-75 53,-4-5,-5-4,-4-4,48-75,-130 170,0 2,0-1,0 0,-1-1,0 1,0 0,0-1,0 0,-1 0,0 0,0 0,0-5,-2 11,0-1,0 1,0-1,0 1,0-1,0 1,0-1,0 1,0-1,0 1,0-1,0 1,0-1,-1 1,1-1,0 1,0-1,-1 1,1-1,0 1,0-1,-1 1,1 0,-1-1,1 1,0 0,-1-1,1 1,-1 0,1 0,-1-1,1 1,-1 0,1 0,-1 0,1-1,-1 1,1 0,-1 0,-1 0,-1 1,1-1,-1 0,1 1,0 0,-1-1,1 1,0 0,-1 1,-17 8,0 1,1 1,1 1,-1 1,-9 10,-86 87,77-74,-313 331,153-158,65-73,-225 250,353-381,-5 4,1 0,0 1,1 0,0 1,-2 5,8-15,0-1,0 1,0 0,0 0,1 0,-1 0,1 0,-1 0,1 0,0 0,0 1,0-1,0 0,0 0,0 0,1 0,-1 0,1 0,-1 0,1 0,0 0,0 0,0-1,0 1,0 0,0 0,1-1,-1 1,0-1,1 1,-1-1,1 1,0-1,-1 0,1 0,1 1,2 0,0 0,0 0,0-1,0 1,1-1,-1 0,0-1,1 1,-1-1,0 0,1 0,-1-1,1 0,-1 0,0 0,2-1,16-5,0 0,-1-2,3-2,-9 4,90-44,-2-5,-2-4,-3-4,-3-5,-3-4,26-30,25-35,-6-5,-6-6,36-63,-116 143,-4-2,-2-2,2-13,-47 84,24-51,-24 49,1-1,-1 0,0 0,0 0,0 0,-1 0,1 0,-1 1,-1-5,1 7,0 1,0-1,-1 1,1 0,-1-1,1 1,-1-1,1 1,-1 0,0 0,1-1,-1 1,0 0,0 0,0 0,0 0,0 0,0 0,0 0,-1 0,1 0,0 1,0-1,-1 0,1 1,0-1,-1 1,1 0,0-1,-1 1,1 0,-1 0,1 0,-1 0,1 0,-1 0,1 0,0 0,-1 1,0-1,-8 2,1 1,-1-1,1 2,0-1,-7 5,-23 12,1 2,0 2,2 1,-12 13,-136 125,166-147,-1045 1063,1039-1052,-115 130,114-125,1 0,2 1,2 1,-1 4,18-31,-1 1,1 0,0 0,1 0,0 0,0 0,1 0,0 0,0 8,1-13,0 0,1 0,-1 0,1 1,-1-1,1 0,0 0,0 0,1 0,-1-1,1 1,-1 0,1 0,0-1,0 1,0-1,0 0,0 1,1-1,-1 0,0 0,1-1,0 1,0 0,-1-1,1 0,7 3,-1-1,0-1,1 0,-1 0,1-1,-1 0,1-1,0 0,0 0,-1-1,1 0,6-3,23-4,-1-3,18-8,-47 16,92-34,-3-5,-1-5,-2-3,-3-5,20-19,29-29,-4-6,102-108,-4-16,-11-10,16-44,-227 271,28-39,-39 52,0 0,0-1,-1 1,1-1,0 0,-1 1,0-1,0 0,0 0,-1 0,1 1,-1-1,0-4,0 7,0 1,-1-1,1 0,0 0,-1 0,1 0,0 0,-1 0,1 1,-1-1,0 0,1 0,-1 1,1-1,-1 0,0 1,0-1,1 1,-1-1,0 1,0-1,0 1,0-1,0 1,0 0,1 0,-1-1,0 1,0 0,0 0,0 0,0 0,0 0,0 0,0 0,0 0,0 1,0-1,0 0,0 0,0 1,-7 1,0 1,1-1,-1 1,1 1,-1 0,-22 13,0 1,1 2,-19 18,-80 76,98-86,-434 425,115-109,228-229,-122 119,158-144,-51 71,124-146,-31 44,40-54,0 0,1 0,0 0,-1 0,2 1,-1-1,1 0,-1 1,2-1,-1 1,0 0,1-5,0 0,0 1,0-1,0 0,1 0,-1 0,0 1,0-1,1 0,-1 0,1 0,-1 0,1 0,-1 0,1 0,0 0,-1 0,1 0,0 0,0 0,0 0,0 0,0-1,1 2,0-1,0-1,0 1,1 0,-1-1,0 1,0-1,1 0,-1 1,0-1,1-1,-1 1,2 0,8-2,-1-1,1 0,-1-1,0 0,0-1,59-28,-3-2,0-4,-3-2,20-20,66-58,19-28,119-127,2-27,250-310,-497 561,47-55,56-86,-138 180,25-43,-31 51,-1 1,1-1,-1 0,0 1,0-1,0 0,-1 0,1 0,-1 0,1 1,-1-1,0 0,0 0,0 0,-1 0,0-3,1 5,-1 0,0 0,0 0,0 0,1 0,-1 0,0 0,0 0,0 1,-1-1,1 0,0 1,0-1,0 0,0 1,-1 0,1-1,0 1,0 0,-1-1,1 1,0 0,0 0,-1 0,1 0,0 0,-1 1,1-1,0 0,0 0,-1 1,1-1,-1 1,-8 2,1 0,-1 1,1 0,-3 2,-28 18,1 1,2 2,0 2,-6 8,-101 94,-61 76,-125 162,218-243,-174 194,-265 306,443-496,6 4,-42 79,132-193,-32 59,39-70,1 0,1 0,0 0,0 1,1 0,0-1,0 8,2-16,0 1,0-1,0 1,0-1,0 1,0 0,0-1,0 1,1-1,-1 1,1-1,-1 1,1-1,-1 1,1-1,0 0,0 1,0-1,0 0,0 1,0-1,0 0,1 1,0-1,0 0,0-1,0 1,0 0,0-1,0 1,0-1,1 0,-1 1,0-1,0 0,0 0,0-1,1 1,0 0,9-3,1-1,-1 0,0 0,0-1,6-4,45-24,0-4,21-18,119-95,-17-5,-6-7,83-103,306-380,-417 468,-80 94,346-427,-385 466,-3-2,14-28,-41 70,-1 0,0-1,0 1,-1 0,1 0,-1-1,0 1,0-1,-1 1,1-1,-1 1,0-2,0 5,0 0,0 1,-1-1,1 0,0 1,0-1,-1 0,1 1,0-1,-1 1,1-1,-1 1,1-1,-1 1,1-1,-1 1,1-1,-1 1,1-1,-1 1,1 0,-1-1,0 1,1 0,-1 0,0-1,1 1,-1 0,-2 0,0 0,1 0,-1 0,0 1,1-1,-1 1,0-1,1 1,-1 0,1 0,-1 0,1 1,-21 10,1 2,1 0,0 2,1 0,1 1,-2 4,-146 141,-19 36,-146 186,325-376,-735 905,628-765,7 5,-9 29,116-181,-14 22,1 0,2 1,0 0,-5 18,15-38,0-1,1 0,-1 0,1 0,-1 0,1 1,0-1,0 0,0 0,1 0,-1 1,1-1,0 0,0 0,0 2,0-4,0 0,0 1,0-1,0 0,1 0,-1 0,0 0,0 0,1 0,-1 0,1 0,-1-1,1 1,-1-1,1 1,-1-1,1 1,-1-1,1 0,0 0,-1 1,1-1,-1-1,1 1,0 0,-1 0,1 0,-1-1,1 1,1-1,13-4,0-1,0-1,-1 0,0-1,0 0,8-8,-13 10,102-68,-3-6,93-88,182-206,192-275,-46-38,-509 658,53-72,42-80,-110 170,0 1,-1-1,4-11,-9 20,1 1,-1 0,0 0,1 0,-1 0,0-1,1 1,-1 0,0 0,0-1,0 1,0 0,0 0,-1-1,1 1,0 0,0 0,-1 0,1-1,-1 1,1 0,-1-1,0 2,-1-1,1 1,0 0,0-1,-1 1,1 0,0 0,0 0,-1 0,1 0,0 0,-1 0,1 0,0 0,0 1,-1-1,1 0,0 1,0-1,0 1,0-1,-1 1,1 0,-22 12,-1 0,2 2,0 1,1 0,-8 10,-65 59,5 3,-40 55,-153 206,248-305,-66 83,-484 638,402-491,145-211,3 2,3 1,-11 36,24-45,17-52,0 1,0-1,0 1,1-1,0 1,0 0,0-1,1 5,-1-8,1-1,-1 1,0-1,1 0,-1 1,1-1,0 0,-1 0,1 0,0 1,0-1,-1 0,1 0,0 0,0 0,0 0,1 0,-1-1,0 1,0 0,0 0,0-1,1 1,-1-1,1 1,2 0,0-1,-1 1,1-1,0 0,0 0,0 0,-1-1,1 1,2-2,13-2,-1-2,-1 0,1-1,-1 0,0-2,5-3,32-23,11-10,-61 42,113-86,-4-5,79-86,-6-18,2-20,-2-16,-10-9,-11-7,-7-13,-153 253,17-25,-2-2,-2 0,-1-1,-2-1,4-17,-19 52,1 1,0 0,-1-1,1 1,-1-1,0 1,0-1,-1-1,1 5,0-1,0 0,0 0,0 1,-1-1,1 0,0 1,-1-1,1 1,0-1,-1 0,1 1,-1-1,1 1,-1-1,1 1,-1-1,1 1,-1-1,1 1,-1 0,0-1,1 1,-1 0,0-1,-2 1,0 0,-1 1,1-1,0 0,-1 1,1 0,0 0,0 0,0 0,-1 0,1 1,0-1,1 1,-1 0,0 0,0 0,-38 26,1 2,1 2,2 1,-2 5,-139 156,170-186,-493 594,330-372,-102 186,170-233,79-137,3 2,-14 47,32-87,1 0,0 0,0 1,1-1,-1 7,2-13,0-1,0 1,0-1,0 1,1-1,-1 1,0-1,1 0,-1 1,1-1,-1 1,1-1,-1 0,1 1,0-1,0 0,0 0,0 1,0-1,0 0,0 0,0 0,0 0,0-1,1 1,-1 0,0 0,1-1,-1 1,0-1,1 1,-1-1,1 1,1-1,1 1,0-1,0 0,0 0,0 0,0-1,0 1,0-1,0 0,-1 0,5-2,40-20,-47 23,70-42,-1-2,-2-4,-3-3,-2-2,21-26,24-31,-6-6,39-61,15-44,-10-7,-10-5,17-61,-91 168,-6-2,8-40,-60 158,6-20,-2 0,2-11,-9 33,0 0,0 0,0-1,-1 1,0 0,-1-1,0 1,0 0,-1 0,-2-8,3 14,1 0,-1 0,0 0,0 0,0 1,0-1,0 0,0 0,-1 1,1-1,-1 1,1-1,-1 1,1 0,-1-1,0 1,0 0,1 0,-1 0,0 0,0 1,0-1,0 1,0-1,0 1,0-1,0 1,0 0,-2 0,-3 1,0 0,0 0,0 0,0 1,1 0,-1 1,1-1,-5 4,-25 13,1 1,1 2,1 2,0 1,-2 6,-46 44,-21 30,-215 267,23 19,80-76,161-225,3 2,-21 60,68-145,-14 32,3 0,-1 9,12-37,0-1,1 0,1 1,0-1,0 0,1 1,0-1,1 1,0-1,1 1,0 2,-1-10,0 0,0 0,1 0,-1 0,1-1,-1 1,1 0,0-1,0 1,0-1,0 0,0 1,1-1,-1 0,1-1,-1 1,1 0,0-1,-1 1,1-1,0 0,0 0,0 0,0 0,0-1,1 1,-1-1,0 1,0-1,0 0,0-1,0 1,1 0,-1-1,14-2,0-1,0 0,0-1,-1-1,10-5,32-16,-1-2,-2-2,45-34,-28 12,-1-4,25-30,-22 13,-3-5,-4-2,-4-3,1-9,30-56,-7-5,-5-7,-43 81,-4-1,-3-2,-4-1,14-74,-39 145,-1 0,0-1,-1 1,-1 0,0 0,-1-1,0 1,-1-3,1 13,0 0,0 0,0 0,0 0,0 0,-1 0,1 0,-1 1,0-1,0 1,0-1,0 1,0-1,-1 1,0-1,0 1,-1 1,1-1,0 1,0 0,0 0,-1 0,1 0,-1 0,1 1,0 0,-1-1,1 1,-1 1,1-1,-1 0,1 1,-2 0,-8 2,1 0,-1 1,1 1,0 0,0 0,0 1,-9 7,-15 12,-24 22,55-43,-81 71,3 4,-65 80,-130 191,123-127,118-164,3 2,-23 57,53-108,0 0,0 0,1 0,1 0,0 0,0 1,1-1,1 1,-1 4,2-12,-1 0,0 0,1 0,0 0,-1 0,1 0,0 0,1 0,-1 0,1 0,-1-1,1 1,0 0,0-1,0 0,0 1,0-1,0 0,1 0,-1 0,1 0,0-1,-1 1,1-1,0 1,0-1,0 0,0 0,0 0,0-1,0 1,2-1,7 2,0-2,1 0,-1 0,0-1,0 0,0-1,0 0,0-1,-1-1,1 0,4-3,24-10,-2-3,23-15,1-5,-1-2,-3-3,-1-3,1-5,30-36,-3-3,-4-6,17-31,-6-5,-6-3,-5-4,59-148,-130 266,13-29,-1-5,-17 40,0 0,-1 0,-1 0,0 0,-1-10,-1 23,-1 1,0-1,0 0,-1 1,1-1,-1 1,0-1,0 1,0-1,0 1,0-1,-2-2,2 5,-1-1,1 1,0 0,0 0,0 0,-1 0,1 0,0 0,-1 1,1-1,-1 0,1 1,-1-1,1 1,-1-1,1 1,-1 0,0-1,1 1,-1 0,1 0,-1 0,0 1,1-1,-1 0,1 0,-1 1,1-1,-2 1,-9 3,-1 1,1 0,0 0,0 1,1 1,0 0,-8 6,-16 15,-20 22,50-45,-92 91,5 4,-13 26,-160 223,-4 33,-40 105,298-468,-27 45,3 3,26-48,1 0,0 0,2 1,0-1,-2 21,7-37,1 1,-1-1,1 0,0 0,0 0,0 1,1-1,-1 0,1 0,0 0,0 0,0 0,0 0,0 0,1 0,-1 0,2 2,-1-3,0 0,0 0,0-1,0 1,0-1,1 1,-1-1,0 0,1 0,-1 0,1 0,-1 0,1 0,-1-1,1 1,-1-1,1 0,0 0,-1 0,1 0,0 0,9-1,0-1,-1 0,1-1,-1 0,1-1,-1 0,0-1,-1 0,5-3,16-11,-1-1,15-14,14-14,-2-4,-2-2,36-48,1-12,38-69,-39 39,-6-4,20-57,-10-7,26-103,-120 313,74-222,-57 160,-3 0,3-33,-16 86,-1 0,0 0,-1 1,-1-1,1 0,-2-5,1 14,1 0,0-1,-1 1,1 0,-1 0,0 0,0 0,0 0,0 0,0 0,0 0,0 1,-1-1,1 0,-1 1,1-1,-1 1,0-1,0 1,1 0,-1 0,0-1,0 1,0 1,0-1,0 0,0 0,-1 1,1-1,0 1,0 0,0 0,-1 0,-6 0,0 1,0 1,1 0,-1 0,1 0,-1 1,1 1,0-1,0 1,0 1,0-1,1 2,-23 15,1 1,-7 9,36-31,-79 73,3 3,4 3,4 3,-7 16,-5 18,5 4,-54 117,118-216,-8 18,1 0,-2 12,16-40,1 1,0-1,1 1,0 0,0-1,1 1,1 0,0 0,1 0,1 6,-2-15,1 0,0 1,0-1,0 0,0 0,0 0,0 0,1 0,0 0,0 0,-1-1,2 1,-1 0,0-1,0 0,1 1,-1-1,1 0,0 0,1 0,0 0,1 0,0 0,0-1,0 0,0 0,0 0,0 0,1-1,-1 0,0 0,0 0,2-1,12-2,0-1,0 0,0-2,-1 0,1-1,8-6,13-8,0-2,-1-2,-2-2,0-1,-2-2,-1-1,0-3,28-34,-4-2,-2-2,0-9,39-68,-7-3,10-39,-79 156,-2-1,-2-1,-2-1,-1 0,3-19,-14 51,0 0,0 0,-1 0,0 0,0-1,0 1,-1-1,1 6,0 0,-1 0,1 0,0 0,-1 0,1 0,-1 0,1 0,-1 0,1 0,-1 0,0 0,1 0,-1 0,0 1,0-1,0 0,1 0,-1 1,0-1,0 1,0-1,0 1,0-1,0 1,0-1,0 1,-1 0,1 0,0 0,0-1,0 1,0 0,0 0,0 1,0-1,-1 0,1 0,0 0,0 1,0-1,-10 3,1 1,0-1,1 2,-1-1,1 1,0 1,0-1,-1 2,-21 18,-16 16,34-29,-133 125,6 6,6 6,8 6,-26 49,125-165,1 2,2 1,2 0,2 2,0 5,17-42,1-1,0 1,0 0,1 0,0 0,0 0,1 0,0 5,0-10,0 0,1 0,-1 0,1 1,-1-1,1 0,0 0,0-1,0 1,0 0,0 0,0 0,0-1,1 1,-1 0,0-1,1 1,0-1,-1 0,1 1,0-1,0 0,-1 0,1 0,0 0,0-1,0 1,0 0,0-1,1 0,5 2,0-1,0-1,1 1,-1-1,0-1,0 0,0 0,1 0,-1-1,-1 0,1-1,5-2,11-5,-1-2,0 0,11-9,48-35,-3-4,-2-4,-3-3,19-26,260-305,-339 380,1 2,14-20,-27 34,0 0,0-1,-1 1,1-1,-1 0,0 1,0-1,0 0,0 0,0 0,0-1,-1 4,0 0,0 0,0 0,0 0,0 0,0 0,0-1,0 1,0 0,0 0,0 0,0 0,-1 0,1 0,0 0,0 0,0 0,0 0,0-1,0 1,0 0,0 0,0 0,0 0,0 0,0 0,0 0,0 0,0 0,-1 0,1 0,0 0,0 0,0 0,0 0,0 0,0 0,0-1,0 1,0 0,-1 0,1 0,0 0,0 0,0 1,0-1,0 0,0 0,0 0,0 0,-1 0,1 0,0 0,0 0,-11 6,-17 18,1 1,2 1,-3 5,16-18,-639 749,262-298,93-121,-176 205,451-523,-9 10,1 1,2 1,2 1,-6 14,28-46,-1 0,2 1,-1 0,1-1,0 1,0 0,2-6,0 0,0 0,0 0,-1 0,1 0,0 0,0 0,0 0,0-1,1 1,-1 0,0 0,0 0,1 0,-1 0,0 0,1-1,-1 1,0 0,1 0,0-1,-1 1,1 0,-1 0,1-1,0 1,-1-1,1 1,0-1,0 1,-1-1,1 1,0-1,0 0,0 1,0-1,-1 0,1 0,0 1,0-1,0 0,0 0,0 0,0 0,0 0,0 0,0-1,-1 1,1 0,0 0,1-1,12-1,-1-1,1-1,0 0,-1-1,0-1,1 0,78-44,-59 31,145-89,-4-8,142-126,292-301,-76 16,-498 490,-30 34,-7 10,-15 16,-388 406,314-336,-809 796,855-845,-105 104,114-107,1 1,-20 32,55-73,-20 37,20-37,1 0,-1-1,1 1,-1 0,1 0,0 0,-1 0,1-1,0 1,0 0,0 0,0 0,0 0,0 0,0 0,0-1,0 1,0 0,0 0,0 0,1 0,-1 0,0-1,1 1,-1 0,1 0,-1 0,1-1,-1 1,1 0,-1-1,1 1,0-1,-1 1,1 0,0-1,-1 1,1-1,0 0,0 1,3 0,-1-1,1 0,-1 1,1-1,-1 0,1-1,-1 1,0-1,1 1,-1-1,1 0,-1 0,2-1,49-23,-43 19,70-38,-2-3,7-10,149-115,6-20,-9-10,160-185,-332 322,-41 38,-20 24,-5 4,-4 6,-1-1,1 2,-6 4,-259 229,-212 242,487-483,-123 132,-68 96,183-217,0-1,1 0,0 0,0 1,1 0,1 0,-3 6,8-16,-1 0,1 0,0 0,-1 0,1 0,0 0,0 1,-1-1,1 0,0 0,0 0,0 1,1-1,-1 0,0 0,0 0,1 0,-1 0,0 1,1-1,-1 0,1 0,-1 0,1 0,0 0,0 0,1 0,-1 0,1 0,-1 0,1-1,0 1,0 0,-1-1,1 1,0-1,0 0,-1 0,1 0,0 0,0 0,1 0,8-1,0-1,0 0,0-1,0 0,6-4,37-16,-2-3,36-24,99-71,-184 118,216-151,-6-10,106-112,-222 180,-84 80,-13 16,0 0,0 1,0-1,0 0,0 0,0 0,0 0,0 0,0 0,-1 0,1 0,0 0,0 0,0 0,0 1,0-1,0 0,0 0,0 0,0 0,0 0,0 0,-1 0,1 0,0 0,0 0,0 0,0 0,0 0,0 0,0 0,0 0,-1 0,1 0,0 0,0 0,0 0,0 0,0 0,0 0,0 0,0 0,0 0,-1 0,1-1,0 1,0 0,0 0,0 0,0 0,0 0,0 0,0 0,0 0,0 0,0 0,0 0,0-1,0 1,0 0,0 0,0 0,0 0,0 0,0 0,0 0,0 0,0-1,0 1,0 0,-32 20,-23 23,1 2,-5 11,-99 105,104-104,-96 103,-84 120,216-255,0 0,-8 18,22-37,1 1,0 0,0 0,0 0,1 0,0 0,1 1,-1-1,1 0,1 1,-1-1,1 1,1 0,-1-5,0-1,1 1,-1-1,1 0,0 1,-1-1,1 0,0 0,1 0,-1 0,0 0,1 0,-1 0,1 0,-1 0,1 0,0-1,0 1,0-1,0 1,0-1,0 0,0 0,0 0,0 0,1 0,-1-1,0 1,1 0,-1-1,0 0,1 0,-1 0,1 0,-1 0,1 0,0-1,12 0,0-2,-1 0,1-1,-1 0,9-5,-23 9,81-33,-1-3,-3-4,-1-3,-2-4,286-207,-328 230,40-29,-113 96,-2-2,-36 27,32-28,-88 73,-151 136,262-221,24-28,-1 1,1-1,0 1,-1 0,1-1,-1 1,1 0,0-1,-1 1,1 0,0-1,0 1,0 0,0 0,-1-1,1 1,0 0,0 0,1-1,-1 1,0 0,0 0,0-1,0 1,1 0,-1 0,0-1,1 1,-1 0,0-1,1 1,-1 0,1-1,-1 1,1-1,-1 1,1-1,-1 1,1-1,0 1,-1-1,1 0,0 1,0-1,3 1,-1 0,1 0,-1 0,1-1,0 0,-1 1,1-1,0-1,-1 1,1-1,0 1,-1-1,1 0,-1 0,1-1,54-23,-56 24,89-52,-2-4,68-58,-77 55,-4 4,234-179,-511 414,12-10,141-130,22-19,1 1,1 1,1 1,-1 3,23-25,1 0,-1-1,0 1,1 0,-1 0,1 0,-1 0,1 0,0 0,-1 0,1-1,0 1,-1 0,1 0,0 0,0 0,0 1,0-2,1 1,-1-1,1 1,-1-1,0 0,1 0,-1 1,1-1,-1 0,1 0,-1 1,1-1,-1 0,1 0,-1 0,1 0,-1 0,1 0,-1 0,1 0,0 0,-1 0,1 0,-1 0,1 0,-1 0,1-1,-1 1,1 0,-1 0,1-1,-1 1,20-7,-1 0,-1-1,1-1,15-11,74-52,-67 43,682-498,-714 521,-5 3,1 0,-1 0,0 0,-1 0,1-1,-1 1,1-1,-1 0,0 0,0 0,-1 0,2-3,-4 7,0 0,0-1,0 1,0 0,0-1,0 1,0 0,0-1,0 1,0 0,0-1,0 1,0 0,0 0,0-1,0 1,0 0,-1-1,1 1,0 0,0 0,0-1,0 1,-1 0,1 0,0-1,0 1,0 0,-1 0,1 0,0-1,-1 1,1 0,0 0,0 0,-1 0,1 0,0-1,-1 1,1 0,0 0,0 0,-1 0,1 0,0 0,-1 0,1 0,0 0,-1 0,1 1,0-1,-1 0,1 0,-20 4,20-3,-38 13,2 3,0 1,1 1,-14 12,-1-1,-117 72,-100 58,211-128,204-132,-35 22,-55 41,-17 11,0-2,-2-1,14-15,-52 43,1 0,-1 0,0-1,0 1,0 0,0 0,0-1,-1 1,1-1,0 1,0-1,-1 1,1-1,-1 2,0-1,0 1,0-1,0 1,0-1,0 1,0-1,0 1,-1-1,1 1,0-1,0 1,0-1,0 1,-1 0,1-1,0 1,0-1,-1 1,1 0,0-1,-1 1,1 0,-1-1,1 1,0 0,-1 0,-1-1,0 0,-1 0,1 0,-1 1,1-1,0 1,-1 0,1 0,-1 0,1 0,-1 0,1 0,0 1,-1-1,1 1,-39 11,1 3,1 0,1 3,-16 10,-50 23,89-44,-23 11,37-17,0-1,0 1,0-1,0 0,0 1,0-1,0 0,0 0,0 0,-1 1,1-1,0-1,0 1,0 0,0 0,0 0,0 0,0-1,0 1,0-1,0 1,0 0,0-1,0 0,0 1,0-1,0 0,0 0,0 0,1 0,0 0,-1 0,1-1,-1 1,1 0,0 0,0-1,0 1,0 0,0 0,0-1,0 1,0 0,0 0,1-1,-1 1,1 0,-1 0,1 0,-1-1,1 1,16-28,-13 22,40-58,-5 6,-1-5,-33 54,0 0,-1 0,0 0,0 0,-1-1,1-9,-3 17,-1 1,0 0,0-1,0 1,0 0,0-1,0 1,-1 0,1-1,-1 1,0 0,0 0,1 0,-1 0,-1-1,1 2,0-1,-1 1,1 0,0 0,-1-1,1 1,-1 0,1 1,-1-1,0 0,1 0,-1 1,0-1,1 1,-1-1,0 1,0 0,0 0,1-1,-1 1,0 1,0-1,-7 1,0 0,1 0,-1 1,1 1,-1 0,1 0,0 0,0 1,0 0,1 1,-2 0,-8 6,1 1,0 1,1 0,-4 5,0 2,1 1,1 0,1 1,-12 21,22-33,1 1,-1 0,2 0,-1 1,2-1,-1 1,2 0,0 0,0 0,1 0,0 12,1-19,1 0,-1 0,1 0,0 0,0 0,1 0,0-1,-1 1,2-1,-1 1,0-1,1 0,0 1,0-2,0 1,0 0,1 0,-1-1,1 0,0 0,0 0,0 0,1-1,-1 1,1-1,-1 0,1 0,0-1,0 0,-1 1,2-1,10 1,-1 0,1-1,0 0,-1-1,1-1,0-1,-1 0,0-1,10-2,137-46,128-58,-194 71,1-4,-3-4,3-6,-84 45,-13 7,0 0,0 0,0 0,0 0,0 0,0 0,0 0,0 0,0 1,0-1,0 0,0 0,0 0,0 0,0 0,0 0,0 0,0 0,0 0,0 0,0 0,0 0,0 0,0 0,0 0,0 0,0 0,0 0,0 0,0 0,0 0,1 1,-1-1,0 0,0 0,0 0,0 0,0 0,0 0,0 0,0 0,0 0,0 0,0 0,-19 16,15-13,-54 44,-385 331,441-376,-9 7,1 1,0-1,1 2,0 0,0 0,1 0,1 1,0 1,6-12,1 0,-1 0,1 0,-1-1,1 1,0 0,0 0,-1 0,1 0,0 0,0 0,0 0,0 0,0 0,0 0,0-1,0 1,0 0,1 0,-1 0,0 0,0 0,1 0,-1 0,1-1,-1 1,1 0,-1 0,1 0,-1-1,1 1,0 0,0-1,-1 1,1-1,0 1,0-1,-1 1,1-1,0 1,0-1,0 0,0 0,0 1,4 0,0-1,0 1,0-1,0 0,0 0,0 0,-1-1,6 0,21-7,-1 0,0-2,25-11,91-48,-75 34,495-258,-446 222,-3-6,-4-4,57-56,-165 132,8-6,0-1,0 0,-1-1,-1-1,0 0,-10 13,0 0,-1 0,1 0,-1 0,1 0,-1 0,1 0,-1 0,1 0,-1 0,0 0,0 0,0 0,0 0,0-1,0 1,0 0,0 0,0 0,0 0,0 1,-1-1,1 1,-1 0,1-1,0 1,-1-1,1 1,-1 0,1-1,-1 1,1 0,-1-1,1 1,-1 0,1 0,-1-1,0 1,1 0,-1 0,1 0,-1 0,0 0,1 0,-6 0,1 0,0 1,0 0,0 0,0 0,0 0,-1 1,-41 15,1 3,1 2,-36 23,-23 21,3 4,-40 35,-60 59,198-161,-21 19,0 1,-10 14,30-31,-1-1,0 1,1 1,0-1,1 0,-1 1,1 0,0 0,1 0,0 0,0 0,1 1,-1 5,2-11,0-1,0 1,0 0,0 0,0 0,1 0,-1 0,1-1,0 1,-1 0,1 0,0-1,0 1,0 0,0-1,0 1,0-1,1 0,-1 1,0-1,1 0,-1 0,1 0,0 0,-1 0,1 0,0 0,-1 0,1-1,0 1,0-1,0 1,0-1,-1 0,1 1,0-1,0 0,2-1,7 1,1 0,0-1,-1-1,1 0,-1 0,1-2,59-17,-1-3,43-23,131-73,-125 55,-3-5,59-50,-96 60,-3-4,-3-3,54-66,-62 58,-1-7,-43 54,-2-2,-1 0,-1-1,8-23,-20 42,0-1,-1 0,-1 0,0-2,-2 11,0 1,-1-1,0 0,0 0,0 1,0-1,0 0,-1 0,0 1,0-1,0 1,0-1,0 1,-1-1,1 1,-2-2,2 4,0-1,-1 1,1 0,0-1,-1 1,1 0,-1 0,1 0,-1 0,1 0,-1 0,0 1,0-1,1 0,-1 1,0 0,0-1,0 1,1 0,-1 0,0 0,0 0,0 0,0 0,-1 1,-6 1,0 0,0 1,0 0,-6 3,12-5,-50 24,0 1,-34 25,-98 72,123-80,-242 173,220-150,4 3,-36 42,109-104,0 0,1 1,0 0,1 0,-5 8,9-14,0-1,0 1,0-1,1 1,-1-1,1 1,-1 0,1-1,-1 1,1 0,0-1,0 1,0 0,0-1,0 1,0 0,0-1,1 1,-1 0,1-1,-1 1,1-1,-1 1,1 0,0-1,0 0,0 1,0-1,0 1,0-1,0 0,0 0,1 0,-1 0,0 0,1 0,-1 0,6 2,-1 0,1 0,0-1,-1 0,1-1,0 0,0 0,0 0,1-1,-1 0,5 0,20-3,0-1,1-1,-21 3,57-12,-1-3,0-3,-1-3,-2-3,35-19,-4-5,-3-4,-2-5,23-21,51-53,-128 100,-2-2,-2-1,6-10,-11 4,-26 40,-1 0,0 0,0 0,0 0,0 0,-1 0,1 0,-1-1,1 1,-1 0,0 0,0-1,0 1,0 0,0-1,0 1,-1-2,1 4,-1-1,1 0,-1 0,1 1,-1-1,1 0,-1 0,0 1,0-1,1 1,-1-1,0 1,0-1,1 1,-1-1,0 1,0 0,0-1,0 1,0 0,0 0,1 0,-1-1,0 1,0 0,0 0,0 0,0 1,0-1,0 0,0 0,0 0,0 1,-34 11,33-11,-32 15,2 1,0 1,-23 20,-91 75,104-80,-118 101,7 6,-80 100,164-163,5 3,2 2,4 5,51-77,0 0,1 0,0 1,1 0,0 0,1 1,0-1,1 1,-1 10,3-20,1-1,0 1,0 0,0 0,0-1,0 1,1 0,-1-1,1 1,-1 0,1-1,-1 1,1-1,0 1,0-1,0 1,0-1,0 0,0 1,0-1,1 1,1 0,-1-1,0 1,1-1,0 0,-1 1,1-1,0-1,0 1,-1 0,1-1,0 1,1-1,10 0,0 0,0-1,0 0,0-1,0-1,-12 3,41-9,0-3,-1-1,0-2,29-15,156-88,-170 86,293-170,-335 193,-10 7,0-1,0 0,0 0,0 0,-1 0,1-1,-1 0,0 0,0 0,0 0,0-1,-1 0,-2 5,-1-1,0 1,0-1,0 1,0 0,0-1,0 1,0 0,0-1,0 1,0-1,0 1,-1 0,1-1,0 1,0 0,0-1,0 1,-1 0,1-1,0 1,0 0,0-1,-1 1,1 0,0 0,-1-1,1 1,0 0,-1 0,1 0,0-1,-1 1,1 0,0 0,-1 0,1 0,0 0,-1 0,1 0,-1 0,1 0,0 0,-1 0,1 0,-1 0,1 0,0 0,-1 0,1 0,0 0,-1 0,1 1,-27 3,-7 8,0 0,0 3,2 1,0 1,0 2,-17 9,23-14,-465 249,289-165,-104 31,298-126,-247 89,153-59,-56 8,146-38,-1-1,1 0,-1 0,0-2,1 1,-6-2,15 1,0 0,1-1,-1 1,0-1,0 0,0 0,1 0,-1 0,1 0,-1-1,1 1,-1-1,1 0,0 1,-1-1,1 0,0 0,0 0,1-1,-1 1,0 0,1-1,-1 1,1-1,0 0,0 1,0-1,0 0,1 0,-1 1,0-7,0 1,1-1,0 0,0 1,1-1,0 1,0-1,1 1,0 0,1 0,0-1,0 1,10-23,2 0,8-10,-18 31,55-95,70-135,-100 179,-4-1,-2-2,-2-2,-18 51,0 0,0 0,-2-1,0 1,-1-1,0 1,-2-13,1 23,-1 1,1-1,-1 0,-1 0,1 0,-1 1,0-1,0 1,0-1,0 1,-1 0,0 0,1 0,-2 0,1 0,0 1,-1 0,0-1,1 1,-1 0,-1 1,1-1,0 1,-1 0,1 0,-1 0,-10-3,0 1,0 1,0 0,0 1,-1 1,1 0,-1 1,1 1,-10 2,-20 3,1 3,-29 9,-41 18,-99 45,207-79,-5 3,-1 0,1 1,0 0,-2 1,7 0,9-4,15-5,8-5,0-1,0-1,0-1,12-8,101-57,-32 11,-3-5,22-23,-75 51,-1-2,-3-2,-1-3,-3-1,5-12,-32 40,-1-2,-2 1,5-13,-14 28,0-1,-1 0,0 0,-1 0,0 0,0-1,-1 1,0-1,0 1,-1 0,0-1,-1-3,1 9,-1 0,1 1,-1-1,0 1,0-1,0 1,0-1,0 1,0 0,-1 0,1-1,-1 1,0 0,1 0,-1 1,0-1,0 0,0 0,0 1,-3-2,1 1,0 1,-1-1,1 1,0 0,-1 0,1 0,-1 1,1-1,-1 1,0 0,-2 1,-13 2,1 0,0 2,0 0,1 1,-5 3,-34 14,2 3,-34 22,-103 70,180-110,-165 109,-146 128,298-224,-59 53,71-62,1 0,0 2,1-1,1 1,0 2,9-14,-1 0,1 0,0 0,0 0,0 0,0 1,1-1,-1 0,0 0,1 1,0-1,-1 1,1-1,0 0,0 1,1-1,-1 1,0-1,1 0,0 1,-1-1,1 1,1-1,-1 0,0-1,1 1,-1-1,1 1,0-1,-1 1,1-1,0 0,0 0,0 0,0 0,0 0,0 0,0 0,0-1,0 1,0-1,0 0,0 0,1 1,-1-1,0 0,0-1,1 1,11-1,1-1,-1-1,0 0,0-1,0 0,0-1,12-7,25-14,19-13,-48 26,58-36,-3-3,-1-4,-3-3,3-8,-22 14,-1-2,-3-2,-3-2,-2-3,8-18,-35 50,13-28,-27 48,0 0,0 0,-1 0,-1-1,1 1,-2-1,1 0,-1-2,-1 10,0 1,0 0,0 0,0-1,0 1,-1 0,1-1,-1 1,1 0,-1 0,0 0,0 0,0 0,0 0,0 0,-1 0,1 0,0 0,-1 0,0 1,1-1,-1 1,0-1,0 1,0-1,1 1,-2 0,1 0,0 0,0 0,0 1,0-1,-2 0,-4 0,0 0,1 1,-1 0,0 0,1 1,-1 0,1 0,-1 1,1 0,-2 0,-26 10,2 2,-1 1,2 1,-15 10,-125 88,114-75,-700 503,690-488,1 2,-14 22,74-71,0 0,1 0,0 1,1 0,0 1,0-1,0 1,0 3,4-11,1 1,-1 0,1 0,-1 0,1-1,0 1,0 0,0 0,0 0,0 0,0 0,0-1,1 1,-1 0,1 0,-1 0,1-1,0 1,0 0,0 0,1-1,-1 1,1-1,0 1,-1-1,1 1,0-1,0 0,0 0,0 0,1 0,-1 0,0 0,0-1,0 1,1-1,-1 0,0 1,2-1,12 1,0-1,0 0,0-1,0-1,0 0,16-5,24-9,16-8,-56 19,120-45,-3-6,-2-5,86-57,-110 52,-3-5,-3-5,-4-3,36-42,-95 84,-1-1,-2-2,-2-1,-1-2,-2-3,-25 39,-2 0,1 0,-1-1,0 1,-1-1,1 0,-2 1,1-1,0-6,-2 12,0 0,0 1,0-1,-1 0,1 0,0 1,-1-1,1 0,-1 1,1-1,-1 0,0 1,0-1,0 1,0-1,0 1,0-1,-1 0,0 1,0-1,0 1,0 0,0 0,0 0,0 0,-1 1,1-1,0 1,-1-1,1 1,0 0,-1 0,1 0,0 0,-1 0,1 0,-1 1,-15 3,0 1,0 0,0 2,1 0,0 1,0 0,-1 3,-69 38,-48 39,-80 68,153-110,-844 628,887-659,-70 51,2 3,-12 20,91-82,-1 1,1 0,1 1,0 0,0 0,0 0,1 1,1 0,0 0,-3 8,8-17,-1 1,1-1,-1 1,1-1,0 0,-1 1,1-1,0 1,0-1,0 0,0 1,1-1,-1 1,0-1,1 0,-1 1,0-1,1 0,0 1,-1-1,1 0,0 0,0 1,-1-1,1 0,0 0,0 0,0 0,0 0,1 0,-1-1,0 1,0 0,0 0,1-1,-1 1,2 0,2 0,1 0,-1 0,1 0,0-1,-1 1,1-2,0 1,-1 0,3-2,27-5,0-2,0-2,-1-1,-1-1,23-14,-20 11,128-61,-4-7,-4-7,-4-6,59-55,-206 148,20-14,-1-2,-1-1,-1 0,7-10,-28 29,1 1,-1-1,0 0,1 0,-1 0,0 0,0 0,0 0,-1 0,1 0,0-1,-1 1,0 2,0-1,0 1,0 0,0 0,0-1,0 1,0 0,0 0,0-1,-1 1,1 0,0 0,0-1,0 1,0 0,-1 0,1 0,0-1,0 1,0 0,-1 0,1 0,0 0,0-1,-1 1,1 0,0 0,0 0,-1 0,1 0,0 0,-18 1,-6 7,0 1,1 1,0 1,-13 8,21-11,-764 426,8-4,54-78,637-319,77-31,-1-1,0 0,0 0,0 0,0 0,0-1,0 1,-2-1,5 0,1 0,0 0,-1 0,1 0,-1 0,1-1,0 1,-1 0,1 0,0 0,-1 0,1-1,0 1,-1 0,1 0,0-1,0 1,-1 0,1 0,0-1,0 1,-1 0,1-1,0 1,0 0,0-1,0 1,0-1,-1 1,1-2,0 1,1 0,-1-1,0 1,0-1,0 1,1 0,-1-1,1 1,-1 0,1-1,0 1,0 0,10-17,2 0,0 1,1 1,1 0,14-12,-18 17,325-287,-75 72,-155 129,-6-4,86-112,-185 211,11-12,-2 0,1 0,-2-1,0-1,-1 0,-1 0,1-1,-8 15,1 1,-1-1,1 1,-1-1,0 0,1 1,-1-1,0 1,0-1,0 0,0 1,-1-1,1 0,0 1,-1-1,1 1,-1-1,1 1,-1-1,0 1,1-1,-1 1,0-1,0 1,0 0,0 0,-1 0,1-1,0 1,0 0,-1 0,1 0,-1 0,-3-1,-1 0,1 0,-1 1,1-1,-1 1,1 1,-1-1,0 1,-2 0,-34 2,0 1,0 2,1 3,0 1,-17 7,19-6,-538 161,171-45,-276 52,643-168,24-5,-2-1,1 0,0-2,-1 0,1 0,-1-2,1 0,-1 0,16 0,0 0,0-1,0 1,0 0,0 0,0 0,0 0,0-1,0 1,0-1,1 1,-1 0,0-1,0 1,0-1,1 0,-1 1,0-1,1 0,-1 1,0-1,1 0,-1 0,1 1,-1-1,1 0,0 0,-1 0,1 0,0 0,-1 0,1 0,0 1,0-1,0 0,0 0,0 0,0 0,0 0,0 0,1 0,-1 0,0 0,1 0,0-5,2 1,-1 0,1 0,-1 0,1 0,1 0,0 0,41-49,2 2,3 3,10-6,18-19,-54 52,306-310,-246 240,-5-3,50-81,-113 153,-2-1,-1 0,0-1,0-5,-12 27,0 0,0 0,0 0,0-1,0 1,-1 0,1 0,-1 0,0 0,0-1,0 1,-1 0,0-3,1 5,0 1,-1-1,1 0,-1 0,1 1,-1-1,1 0,-1 0,1 1,-1-1,0 1,1-1,-1 1,0-1,1 1,-1-1,0 1,0-1,0 1,1 0,-3-1,1 1,0-1,0 1,-1 0,1 0,0 0,-1 0,1 0,0 1,0-1,-1 1,-12 3,1 0,-1 1,1 1,0 0,-6 4,-68 44,51-29,-243 166,119-78,-15 5,-142 100,304-208,7-5,0 0,-1 1,2-1,-1 2,-3 3,7-2,7-6,13-7,27-21,0-1,-2-3,-1-1,10-12,-15 14,-11 8,26-19,18-23,-56 50,1-1,-2-1,0 0,-1-1,-1 0,0 0,-1-3,-6 13,0 0,-1-1,0 1,0-1,0 1,-1-1,0 0,-1 1,1-1,-1 0,-1-4,1 9,-1 0,1 0,-1-1,0 1,1 0,-1 0,0 0,0 0,-1 0,1 0,0 0,0 0,-1 0,0 1,1-1,-1 1,0-1,1 1,-1-1,0 1,0 0,0 0,0 0,-1 0,1 0,0 1,0-1,0 1,-1-1,1 1,0 0,-1 0,1 0,0 0,-2 0,-11 1,-1 1,1 0,0 1,0 0,0 2,0-1,-4 4,-33 14,-16 12,59-30,-156 87,3 7,-24 28,155-106,13-8,1 0,0 0,0 2,1 0,1 1,-7 9,21-23,0-1,1 1,-1 0,1-1,-1 1,1 0,-1 0,1-1,-1 1,1 0,0 0,-1 0,1-1,0 1,0 0,0 0,0 0,0 0,0 0,0-1,0 1,0 0,0 0,0 0,0 0,0 0,1-1,-1 1,0 0,1 0,-1 0,1-1,-1 1,1 0,-1-1,1 1,0 0,0 0,1 0,0 0,0-1,0 1,0 0,-1-1,1 1,0-1,0 0,0 0,0 0,0 0,0 0,0 0,0 0,0 0,1-1,9-2,-1-1,0 0,0-1,0 0,0 0,-1-1,0-1,8-6,20-17,19-21,-41 36,39-36,-2-2,32-46,-65 74,-1-2,-1 0,-1-1,-2-1,-1 0,-1-1,5-20,-15 39,0 1,-1-1,0 0,-1 0,0 0,-1 0,0 0,-1 0,0 0,-1 0,-1-5,1 9,0-1,-1 1,0 0,0 0,-1 1,0-1,0 1,-1 0,1 0,-1 0,0 1,-1-1,0 1,0 0,0 1,-5-4,-1 2,0 0,-1 1,0 0,1 1,-1 1,-1 0,1 0,0 2,-1-1,1 2,-1 0,1 0,-1 1,-2 1,-14 3,-1 1,1 1,1 2,-1 1,-19 10,19-6,0 2,0 0,-12 12,24-15,1 0,0 1,1 1,1 1,-13 16,24-27,0 1,0-1,1 1,0 0,0 0,0 0,1 0,0 0,0 0,1 1,0-1,0 2,0-4,1-1,1 1,-1 0,0-1,1 1,0-1,0 1,0-1,0 1,0-1,1 1,0-1,-1 0,1 0,1 0,-1 0,0 0,1-1,-1 1,1-1,0 1,1 0,9 6,1-1,0 0,1-1,0 0,0-1,0-1,0-1,1 0,0-1,0 0,0-1,0-1,14-1,9-2,0-1,0-1,-1-3,0-1,8-4,23-7,12-9,-60 20,0-1,0-2,-1 0,0-1,13-10,-29 18,1 1,-1-1,0 0,0 0,0 0,-1-1,1 0,-1 1,0-1,2-5,-4 7,0 1,-1-1,1 0,0 0,-1 1,0-1,0 0,0 0,0 1,0-1,0 0,-1 1,1-1,-1 0,0 1,0-1,0 0,0 1,0-1,0 1,-1 0,1-1,-2 0,-3-4,0 0,-1 1,0 0,-1 0,1 0,-1 1,0 0,-7-3,-29-19,7-4,2-2</inkml:trace>
  <inkml:trace contextRef="#ctx0" brushRef="#br0" timeOffset="11736.094">975 2450,'0'6,"5"6,2 11,0 13,-2 5,-1 6,-2 0,0-3,-7-4,-2-3,0-3,1-2,2 3,2-3</inkml:trace>
  <inkml:trace contextRef="#ctx0" brushRef="#br0" timeOffset="12600.423">9139 2149,'-5'0,"-12"0,-8 5,-6 1,-1 6,-2 0,1 3,0 0,1 1,11-11,9-7</inkml:trace>
  <inkml:trace contextRef="#ctx0" brushRef="#br0" timeOffset="16784.488">7597 1816,'-25'15,"21"-14,18-8,68-25,-46 20,-2-3,0 0,2-4,-11 8,-24 11,-1 0,1 0,-1 0,0-1,1 1,-1 0,1 0,-1 0,1 0,-1 0,0 0,1 0,-1 0,1 0,-1 0,1 0,-1 0,0 0,1 1,-1-1,1 0,-1 0,0 0,1 0,-1 1,0-1,1 0,-1 1,0-1,1 0,-1 0,0 1,1-1,-1 1,0-1,0 0,0 1,1-1,-1 0,0 1,0-1,0 1,0-1,0 1,0-1,0 0,0 1,0-1,0 1,0-1,0 1,0-1,0 0,0 1,0-1,0 1,-1-1,1 0,0 1,0-1,0 1,-1-1,-1 7,-2 0,1 0,-1-1,1 1,-2-1,1 0,-6 5,6-6,0 0,0 0,0 0,0 1,1-1,0 1,0 0,1 0,-1 0,1 0,-1 6,3-11,0 0,0 0,0 0,0 0,0 0,0 0,0 0,0 0,1 0,-1 0,0 0,1-1,-1 1,0 0,1 0,-1 0,1 0,0-1,-1 1,1 0,-1 0,1-1,0 1,0-1,-1 1,1 0,2 0,-1 0,1 0,0 0,-1 0,1 0,0 0,0-1,-1 0,4 1,8-1,1 0,-1-1,11-2,-20 2,86-14,19-9,34-7,-93 19,-37 8,0 1,0 0,0 1,1 0,-1 1,0 1,6 1,-17-1,-1 0,0 0,0 1,0-1,0 1,0-1,0 1,0 0,0 0,0 0,0 0,0 0,0 0,-1 1,1-1,0 0,-1 1,1 0,-1-1,1 2,-1-1,0 0,-1 0,1 0,0 0,-1 0,0 0,1 1,-1-1,0 0,0 0,-1 0,1 0,0 0,-1 0,1 1,-1-1,1 0,-4 8,-1-1,1 1,-1-1,-1 0,1-1,-2 1,-4 4,-21 22,-1-3,-6 3,-40 39,76-71,0 0,1 0,-1 0,1 1,0-1,0 1,0 0,0-1,-1 4,3-6,0-1,0 1,0 0,0 0,-1 0,1-1,0 1,0 0,1 0,-1-1,0 1,0 0,0 0,0 0,1-1,-1 1,0 0,1-1,-1 1,1 0,0 0,0 0,0 0,0-1,0 1,0 0,0-1,0 1,0-1,0 1,0-1,1 0,-1 1,0-1,0 0,1 0,-1 0,1 0,17 0,0 0,0-2,0 0,0-1,14-5,31-11,-1-2,-26 8,100-39,-72 25,62-16,-122 42,-1 0,1 0,0 0,-1 1,1-1,0 1,3 1,-7-1,0 0,0 0,0 0,0 0,-1 1,1-1,0 0,0 1,0-1,-1 0,1 1,0-1,-1 1,1-1,0 1,-1 0,1-1,-1 1,1 0,-1-1,1 1,-1 0,1 0,-1-1,0 1,1 0,-1 0,0 0,0-1,0 1,0 0,0 0,1 0,-1 0,-1 0,1-1,0 1,0 0,0 0,0 0,-1 0,1-1,0 1,-1 0,1 0,-1 0,-1 4,0 1,-1-1,0 0,0 0,0 0,-1 0,1-1,-1 0,-3 4,-44 35,36-32,-267 193,133-100,148-103,-27 22,21-11,7-12,0 0,0 1,1-1,-1 0,0 1,0-1,0 0,0 0,1 1,-1-1,0 0,0 0,1 1,-1-1,0 0,0 0,1 0,-1 1,0-1,1 0,-1 0,0 0,1 0,-1 0,0 0,1 0,-1 0,0 1,1-1,-1 0,0-1,1 1,-1 0,1 0,-1 0,0 0,16-1,-1-1,0-1,-1-1,1 0,-1 0,1-2,-1 0,7-4,-11 6,647-324,-652 325,46-27,14-5,-65 35,0 0,-1 0,1 0,0 0,0 0,0 0,0 1,0-1,0 0,0 0,0 0,0 0,1 0,-1 1,0-1,0 0,0 0,0 0,0 0,0 0,0 0,0 1,0-1,0 0,0 0,0 0,1 0,-1 0,0 0,0 0,0 0,0 1,0-1,0 0,1 0,-1 0,0 0,0 0,0 0,0 0,0 0,1 0,-1 0,0 0,0 0,0 0,0 0,0 0,1 0,-1 0,0 0,0 0,0 0,0-1,0 1,0 0,1 0,-1 0,0 0,0 0,0 0,0 0,0 0,-4 7,0 0,0-1,-1 1,0-1,0 1,-1-1,1-1,-8 6,-55 50,-4-4,-46 28,-163 93,245-156,-503 278,500-278,26-10,13-12,0 0,0 1,0-1,0 0,0 0,1 0,-1 1,0-1,0 0,0 0,0 0,1 1,-1-1,0 0,0 0,1 0,-1 0,0 0,0 0,1 1,-1-1,0 0,0 0,1 0,-1 0,0 0,0 0,1 0,-1 0,0 0,0 0,1 0,-1 0,0-1,38-4,61-23,-1-5,46-24,190-96,-266 120,409-201,-470 230,1 0,0 0,0 0,0 1,1 0,-1 0,1 1,-1 0,6 0,-13 2,0 0,-1 0,1-1,0 1,0 0,0 0,-1 1,1-1,0 0,0 0,0 0,-1 0,1 1,0-1,0 0,-1 1,1-1,0 0,-1 1,1-1,0 1,-1-1,1 1,-1 0,1-1,-1 1,1 0,-1-1,1 1,-1 0,1-1,-1 1,0 0,0 0,1-1,-1 1,0 0,0 0,0 0,0-1,0 1,0 0,0 0,0 0,0-1,0 1,-1 0,1 0,-1 4,-1 0,0 0,0 0,0 0,-1 0,0-1,-1 3,-13 15,0-1,-1 0,-2-2,0 0,-1-1,-115 87,112-88,-498 327,412-284,57-32,-37 27,69-36,21-19,0 1,0-1,0 0,-1 0,1 0,0 0,0 1,0-1,0 0,0 0,0 0,0 1,0-1,0 0,0 0,0 0,0 1,0-1,0 0,0 0,0 0,0 1,0-1,0 0,0 0,0 0,0 0,0 1,0-1,0 0,0 0,1 0,-1 1,0-1,0 0,0 0,0 0,0 0,0 0,1 1,-1-1,0 0,0 0,0 0,1 0,-1 0,0 0,0 0,0 0,0 0,1 0,-1 0,0 0,0 0,1 0,-1 0,0 0,0 0,7 0,0 0,0-1,-1 0,1 0,0-1,-1 0,1 0,3-2,7-2,193-70,-4-8,-4-10,82-56,-256 134,-4 2,0 2,2 0,-5 6,-21 6,0 0,0 0,0 0,1 0,-1 0,0 0,0 0,0 0,1 0,-1 0,0 0,0 0,1 0,-1 0,0 1,0-1,0 0,1 0,-1 0,0 0,0 0,0 0,0 1,0-1,1 0,-1 0,0 0,0 0,0 1,0-1,0 0,0 0,0 0,1 1,-1-1,0 0,0 0,0 1,0-1,-1 2,0 0,0 0,0 0,0 0,0 0,-1 0,1 0,0-1,-1 1,1 0,-1-1,0 1,0-1,0 1,-31 24,-2-1,-33 18,-83 39,131-72,-306 148,-6-14,-66 6,309-123,264-93,-38 16,234-100,187-112,-499 230,-22 11,0 2,1 2,15-4,-50 20,-1 0,0 0,1 1,-1-1,1 1,-1 0,1 0,-1-1,1 2,-1-1,1 0,-1 0,0 1,1-1,0 1,-3-1,0 1,1-1,-1 0,0 0,1 1,-1-1,0 0,1 0,-1 1,0-1,0 0,1 1,-1-1,0 1,0-1,0 0,1 1,-1-1,0 0,0 1,0-1,0 1,0-1,0 1,0-1,0 0,0 1,0-1,0 1,0-1,-1 2,1 0,-1-1,0 1,0 0,0-1,0 1,0 0,0-1,0 1,-1-1,0 1,-19 18,-2-1,0-1,-2-1,0-1,-19 9,13-7,-370 194,-10-21,367-171,-149 60,9-4,168-68,29-10,138-47,119-57,-205 79,545-235,-204 85,-382 167,15-7,1 1,0 2,1 2,5 0,-44 11,0 1,-1-1,1 1,0-1,0 1,0 0,-1 0,1 0,0 0,0 0,0 0,-1 0,1 1,0-1,0 1,0-1,-1 1,1-1,0 1,-1 0,1 0,0 1,-1-2,-1 1,0 0,0-1,1 1,-1 0,0 0,0-1,0 1,0 0,0-1,0 1,0 0,0-1,0 1,0 0,-1 0,1-1,0 1,0 0,-1-1,1 1,-16 23,-9 2,-1 0,-2-2,-21 15,-97 63,118-83,-344 211,-24-8,277-157,-114 54,213-109,-14 9,32-14,9-4,7-3,1-1,-1-1,0 0,0-1,13-7,-12 6,284-123,135-87,276-182,-637 356,307-188,-1118 697,735-466,-349 222,-69 43,-110 106,518-362,-1 0,1 0,0 0,1 2,0 0,-3 4,14-15,0 0,0 0,1 0,-1 0,0 0,1 1,-1-1,1 0,-1 0,1 1,-1-1,1 0,0 0,0 1,0-1,-1 0,1 1,1 0,-1-1,0 0,1-1,-1 1,0 0,1-1,-1 1,1-1,-1 1,1 0,-1-1,1 1,0-1,-1 1,1-1,0 0,-1 1,1-1,0 0,-1 1,1-1,0 0,0 0,5 1,0 0,0 0,0-1,0 0,0 0,0-1,3 0,31-6,-1-2,-1-2,1-1,6-6,152-70,62-46,82-65,238-176,-335 214,234-157,-415 274,-62 43,1 0,-1 1,0-1,1 0,-1 0,0 0,0 0,0 0,0 0,0 0,0 0,0-1,0 1,0 0,-1 0,1-1,-26 13,-84 55,-77 64,78-53,-1042 764,870-623,159-116,-23 31,135-124,3-4,0 0,1 0,0 1,0-1,0 1,1 0,0 1,0-1,0 1,1-1,0 2,3-7,0-1,-1 1,1 0,0 0,0 0,0-1,0 1,0 0,1 0,-1-1,0 1,0 0,0-1,1 1,-1 0,0 0,0-1,1 1,-1 0,1-1,-1 1,1-1,-1 1,1-1,-1 1,1-1,-1 1,1-1,0 1,-1-1,1 0,0 1,-1-1,1 0,0 1,3-1,-1 1,0 0,0-1,1 1,-1-1,0 0,1 0,1-1,12-1,0-1,1-1,-2-1,1 0,9-5,27-13,2-4,-28 13,345-187,256-188,-382 230,73-48,-291 187,-25 16,-5 4,-44 25,-593 400,205-129,161-121,223-138,39-23,10-13,1-1,0 0,0 0,0 0,0 1,0-1,0 0,0 0,0 1,0-1,0 0,0 1,0-1,0 0,0 0,0 1,0-1,0 0,0 0,0 1,0-1,0 0,0 0,1 1,-1-1,0 0,0 0,0 0,0 1,0-1,1 0,-1 0,2 1,0-1,-1 1,1-1,0 0,0 1,0-1,0 0,0 0,0-1,0 1,-1 0,1 0,0-1,1 0,32-9,-1-2,0-1,0-1,-1-3,11-8,13-4,575-337,-313 174,-157 97,411-233,-547 314,-1 0,0 1,28-10,-44 22,-9 5,-8 4,0 0,0-1,-1 1,0-2,0 1,-7 2,-12 9,-258 173,-106 72,-292 230,314-224,329-240,8-7,1 2,1 1,1 1,-20 24,48-48,1 0,-1 0,1 0,-1-1,1 2,0-1,0 0,0 0,0 0,0 2,1-3,0-1,0 1,0-1,0 0,0 1,0-1,0 1,0-1,0 0,0 1,0-1,0 1,0-1,1 0,-1 1,0-1,0 0,0 1,1-1,-1 0,0 1,1-1,-1 0,0 1,0-1,1 0,-1 0,0 0,1 1,-1-1,1 0,-1 0,0 0,1 0,3 1,0-1,0 0,0 1,0-2,0 1,0 0,0-1,0 0,0 0,2-1,34-11,-1-1,0-2,26-16,116-71,-134 74,1033-658,-714 447,-166 109,-169 109,-28 19,-8 4,-52 32,-536 389,19 32,259-202,213-171,-259 213,360-293,-10 8,0 1,0 0,1 0,0 1,1 1,0-1,-6 12,14-22,1 1,-1-1,0 1,1-1,-1 0,1 1,-1-1,1 1,-1-1,1 1,0-1,0 1,0-1,0 1,0-1,0 1,0 0,1-1,-1 1,1-1,0 2,-1-2,1 0,0 0,0-1,0 1,0 0,0 0,0-1,0 1,1-1,-1 1,0-1,0 1,0-1,1 0,-1 1,0-1,0 0,1 0,-1 0,1 0,8 0,0-1,0-1,0 0,-1 0,1-1,2 0,66-26,-1-4,57-32,142-94,431-301,-251 157,-424 282,232-152,-237 152,-25 19,-3 2,-15 9,-97 63,4 6,-15 18,76-59,-847 699,849-697,8-7,-2 0,2 2,2 1,-14 19,48-52,1 0,-1 0,0 0,1 1,0-1,0 0,-1 1,1-1,1 1,-1 0,1-2,0-1,-1 0,1 1,0-1,0 1,1-1,-1 0,0 1,0-1,0 1,0-1,0 0,0 1,0-1,1 0,-1 1,0-1,0 0,1 1,-1-1,0 0,0 1,1-1,-1 0,15 3,0-5,-1-1,0-1,0 0,0-1,0-1,-1 0,9-6,-7 5,218-113,13-21,219-150,-452 282,20-12,791-500,-776 493,-41 27,-12 8,-15 12,-1 0,-1-1,-10 5,5-3,-363 276,-628 467,952-716,35-27,2 1,0 1,2 2,-8 9,34-31,-1 0,0-1,1 1,-1 0,1 0,0 1,0-1,0 0,0 0,0 1,0-1,1-1,0-1,0 1,0-1,0 1,0 0,0-1,0 1,0-1,0 1,0-1,0 1,0-1,1 1,-1-1,0 1,0-1,1 1,-1-1,0 1,1-1,-1 1,0-1,1 1,-1-1,1 0,-1 1,0-1,1 0,2 2,1-1,-1-1,0 1,1 0,-1-1,0 0,1 1,-1-1,0-1,1 1,-1 0,0-1,4 0,20-6,-1 0,1-2,-2 0,2-2,100-52,-100 48,328-187,-8-17,72-42,-389 245,-30 16,0 0,0 0,0 0,1 0,-1 0,0 0,0-1,0 1,0 0,1 0,-1 0,0 0,0 0,0 0,0 0,1 0,-1 0,0 0,0 0,0 0,0 0,1 0,-1 0,0 0,0 0,0 0,0 0,1 0,-1 0,0 1,0-1,0 0,0 0,0 0,1 0,-1 0,0 0,0 0,0 1,0-1,0 0,-8 13,-29 25,-2-2,-1-1,-18 10,4-3,-575 444,259-203,350-268,-11 8,0 2,2 1,0 1,-7 11,35-36,0-1,-1 0,1 1,0 0,0-1,0 1,0 0,0-1,0 1,1 0,-1 0,0 0,1 0,-1 0,1-1,0 1,0 0,0 0,0 0,0 0,0 0,1 1,0-2,0 0,0 1,0-1,0 0,0 0,0 0,1 0,-1 0,0 0,1 0,-1 0,1-1,-1 1,1 0,0-1,-1 0,1 1,-1-1,1 0,0 0,-1 1,1-1,0-1,-1 1,1 0,0 0,18-1,0-1,-1-1,1 0,0-2,12-4,31-13,4-5,-65 26,131-58,45-31,124-82,-178 100,334-203,-398 239,-35 26,-25 10,0 0,1 0,-1 0,0 0,0 0,0 0,0 0,0 0,0 0,1 0,-1 0,0 0,0 0,0 0,0 0,0 0,0 0,0 0,0 0,1 1,-1-1,0 0,0 0,0 0,0 0,0 0,0 0,0 0,0 0,0 0,0 1,0-1,0 0,0 0,0 0,0 0,0 0,0 0,0 1,0-1,0 0,0 0,0 0,0 0,0 0,0 0,0 0,0 1,0-1,0 0,0 0,-8 13,-27 25,0-3,-2-1,-15 9,12-9,-97 76,-19 4,-151 93,41-29,238-159,16-12,1 0,0 1,0 1,0-1,1 2,0-1,1 2,0-1,0 3,8-12,0 0,1 1,-1-1,0 0,1 1,-1-1,1 1,-1-1,1 1,0-1,0 1,0-1,-1 1,2-2,-1 1,0 0,0-1,0 1,0-1,0 1,1-1,-1 1,0-1,1 1,-1-1,0 1,1-1,-1 1,0-1,1 0,-1 1,1-1,-1 0,1 1,-1-1,1 0,-1 1,3 0,0-1,0 1,0-1,-1 1,1-1,0 0,0 0,0 0,0 0,0-1,0 1,1-1,45-10,0-2,-1-3,0-2,141-62,-136 57,208-102,-33 16,-205 99,0 0,1 2,8-2,-30 10,-1-1,1 1,0-1,-1 1,1 0,0 0,-1 0,1 0,0 0,-1 0,1 0,0 1,-1-1,1 0,0 1,-1-1,-1 1,0-1,1 1,-1-1,0 0,1 1,-1-1,0 1,0-1,0 0,1 1,-1-1,0 1,0-1,0 1,0-1,0 1,0-1,0 1,0-1,0 1,0-1,0 1,0-1,0 1,0-1,0 1,-1-1,1 1,0-1,0 1,-3 4,0 0,0 1,-1-1,1 0,-1 0,0-1,-3 3,-47 43,-56 40,13-11,-266 241,359-317,-22 20,1 1,1 1,-1 2,24-26,0 0,0 0,0 0,0 0,1 0,-1 1,0-1,0 0,1 0,-1 1,1-1,-1 0,1 1,-1-1,1 1,0-1,0 0,-1 1,1-1,0 1,0-1,1 0,-1 1,0-1,0 1,1 0,0-1,0 0,1 0,-1 0,0 0,1 0,-1-1,0 1,1 0,-1-1,1 1,-1-1,1 0,-1 1,1-1,-1 0,1 0,0 0,-1 0,1 0,-1 0,1 0,-1-1,1 1,0-1,24-5,1-2,-1-1,0-1,-1-1,0-1,2-3,14-6,141-67,163-82,-343 169,29-15,1 1,2 1,-34 13,1 1,0 0,-1-1,1 1,0 0,-1-1,1 1,0 0,-1 0,1 0,0 0,-1 0,1 0,0 0,-1 0,1 0,0 0,0 0,-1 0,1 0,0 0,-1 1,1-1,0 0,-1 1,1-1,-1 1,0 0,0 0,0 0,0 0,-1 0,1 0,0 0,0-1,-1 1,1 0,-1 0,1 0,0 0,-1 0,0-1,1 1,-1 0,0 0,-15 19,-1-2,-1 1,-1-2,0-1,-9 6,-10 8,-53 46,-353 284,436-354,-6 4,1 0,0 2,1-1,-4 5,15-14,0-1,0 1,0-1,0 1,0-1,0 1,0 0,0-1,1 1,-1 0,1 0,0-2,0 1,0-1,0 0,0 1,0-1,0 1,0-1,0 1,0-1,0 0,0 1,0-1,0 0,1 1,-1-1,0 1,0-1,1 0,-1 1,0-1,0 0,1 0,-1 1,0-1,1 0,-1 0,0 1,1-1,-1 0,2 1,0-1,1 0,-1 1,0-1,0 0,1 0,-1 0,0 0,0-1,1 1,-1-1,0 1,0-1,0 0,3-1,42-21,0-2,-2-1,0-3,-2-2,15-9,32-21,204-129,-280 182,-8 4,0 0,0 1,0-1,1 2,-1-1,1 0,0 1,4 0,-11 1,0 1,1 0,-1 0,0 0,0 0,1 0,-1 0,0 0,0 0,1 0,-1 0,0 0,1 0,-1 0,0 0,0 0,1 0,-1 0,0 0,0 0,1 0,-1 0,0 0,0 0,1 1,-1-1,0 0,0 0,1 0,-1 0,0 1,0-1,0 0,0 0,1 0,-1 1,0-1,0 0,0 0,0 1,0-1,0 0,1 0,-1 1,0-1,0 0,0 1,0-1,0 0,0 0,0 1,0-1,0 0,0 0,-1 1,1-1,0 0,-10 17,10-17,-41 48,-3-1,-1-2,-34 25,0 0,25-21,-2-2,-14 7,9-14</inkml:trace>
  <inkml:trace contextRef="#ctx0" brushRef="#br0" timeOffset="19418.568">2033 4809,'-6'0,"1"0,-1 0,0 0,1-1,0 0,-1 0,1-1,-1 1,1-1,0-1,-2 0,5 2,0-1,0 1,0-1,0 0,1 0,-1 0,0 0,1 0,-1 0,1 0,0-1,0 1,0 0,0-1,0 1,1-1,-1 1,0-1,1 1,0-1,0 1,0-1,0 0,0 1,0-1,1-5,0-1,1 1,0 0,0-1,0 1,1 0,1 1,-1-1,1 0,0 1,4-4,9-12,0 2,19-18,-35 38,3-3,-1 1,0-1,0 0,0 0,-1 0,1-1,-3 4,1 1,-1 0,0-1,0 1,0-1,0 1,1-1,-1 1,0-1,0 1,0 0,0-1,0 1,0-1,0 1,0-1,0 1,0-1,-1 1,1 0,0-1,0 1,0-1,-1 1,1-1,0 1,0 0,-1-1,0 1,0-1,0 1,0-1,0 1,0 0,-1-1,1 1,0 0,0 0,0 0,-1 0,1 0,0 0,0 0,0 0,-1 0,1 1,-31 5,1 2,0 1,0 1,-27 15,21-10,-578 248,28-10,541-236,22-8,0 1,0 1,-7 5,119-50,493-248,-9-24,-554 295,23-10,-39 20,1 0,-1 0,0 0,1 0,-1 1,1-1,-1 1,1 0,-1-1,1 1,-1 1,1-1,-1 0,2 1,-4-1,1 0,-1 0,1 0,-1 1,0-1,1 0,-1 1,1-1,-1 1,1-1,-1 0,0 1,1-1,-1 1,0-1,0 1,1-1,-1 1,0-1,0 1,0-1,0 1,0-1,1 1,-1-1,0 1,0 0,0-1,0 1,-1-1,1 1,0-1,0 1,0-1,0 1,0-1,-1 1,1-1,-1 1,-1 5,-1 0,0 0,0 0,-1-1,0 1,0-1,-4 4,-39 39,44-45,-76 68,-3-4,-21 9,-182 115,113-78,79-51,-383 271,457-319,5-4,0 0,1 1,0 0,0 1,2 1,-1 0,2 0,-6 9,15-21,0 1,0-1,1 0,-1 0,0 0,1 0,-1 1,1-1,0 0,-1 0,1 1,0-1,0 0,0 1,0-1,0 0,0 1,0-1,0 0,0 1,1-1,-1 0,0 1,1-1,-1 0,1 0,0 0,-1 1,1-1,0 0,0 0,0 0,-1 0,1 0,0 0,0-1,1 1,-1 0,0 0,0-1,0 1,0 0,1-1,-1 0,0 1,0-1,1 0,0 1,9 1,0 0,1 0,-1-1,0-1,6 0,42-2,0-2,46-11,119-32,236-84,-6-21,-276 91,-115 39,1 2,1 3,18 0,-76 16,1 0,-1 1,1 0,-1 0,7 1,-13-1,0 0,0 0,0 0,0 0,0 1,-1-1,1 0,0 0,0 1,0-1,-1 0,1 1,0-1,0 1,-1-1,1 1,0 0,-1-1,1 1,-1-1,1 1,-1 0,1 0,-1-1,1 1,-1 0,0 0,1 0,-1-1,0 1,0 0,0 0,1 0,-1 0,0 0,0-1,0 1,0 0,-1 0,1 0,0 0,0 0,0-1,-1 1,1 0,0 0,-1 0,1-1,-1 1,1 0,-1 0,-7 11,0-1,-1 0,0 0,0-1,-1 0,-9 7,9-8,-325 274,-18-19,-218 105,405-267,154-95,-5 3,0 1,2 0,-1 0,1 2,0 1,14-13,0 0,0 0,0 0,0 0,0 0,1 0,-1 0,0 0,1 0,-1 0,1 1,-1-1,1 0,0 0,-1 1,1-1,0 0,0 0,0 1,0 0,0-1,1 0,0-1,-1 1,1 0,0 0,-1 0,1-1,0 1,0 0,0-1,-1 1,1-1,0 1,0-1,0 1,0-1,0 0,0 1,0-1,0 0,0 0,0 0,0 0,0 0,1 0,16 0,-1-1,0 0,0-2,0 0,0 0,0-2,3-1,92-29,42-22,108-55,-224 96,219-97,328-140,-292 140,11 9,-238 84,0 2,1 2,41-2,-105 18,1-1,0 1,0-1,-1 1,1 0,0 1,0-1,0 1,-1 0,1-1,0 2,-1-1,1 0,2 2,-6-2,1-1,0 1,0 0,-1 0,1 0,0-1,-1 1,1 0,-1 0,1 0,-1 0,1 0,-1 0,0 0,1 0,-1 0,0 0,0 0,0 1,0 2,0-1,-1 0,1 0,-1 0,0 0,0 0,0 0,0 0,-1 3,-16 25,-1-1,-1 0,-1-2,-1 0,-14 11,13-14,-123 129,-104 81,89-86,121-107,38-41,1 0,0 1,0-1,0 1,0 0,0-1,0 1,0 0,1-1,-1 1,0 0,1 0,0 1,0-3,0 1,0-1,1 1,-1 0,0-1,1 1,-1-1,1 1,-1-1,0 1,1-1,-1 1,1-1,0 1,-1-1,1 0,-1 1,1-1,0 0,-1 0,1 1,-1-1,1 0,0 0,-1 0,1 0,0 0,0 0,-1 0,1 0,0 0,-1 0,1 0,0 0,0-1,15 0,-1-2,1 0,0-1,-1 0,1-1,5-4,-13 6,309-124,32-32,-174 78,203-100,195-85,-552 256,-9 5,-1-1,1 2,0 0,0 0,0 1,7 0,-18 3,-1-1,1 1,0 0,-1 0,1 0,0 0,-1 0,1 0,0 0,0 0,-1 1,1-1,0 0,-1 0,1 0,0 1,-1-1,1 0,-1 1,1-1,-1 1,1-1,0 1,-1-1,1 1,-1-1,0 1,1-1,-1 2,0-1,1 0,-1 0,0 0,0 0,0 0,0 0,-1 0,1 0,0 0,0 0,-1 0,1 1,0-1,-1 0,1 0,-4 6,0-1,0 1,0-1,-4 4,-16 16,-2 0,0-2,-2-2,-3 2,-45 38,70-58,-17 19,22-22,0 0,0 0,0 0,0 0,0 1,1-1,-1 0,0 1,1-1,-1 0,1 1,-1-1,1 1,0-1,0 1,-1-1,1 1,1-1,-1-1,0 1,0-1,0 1,1-1,-1 0,0 1,1-1,-1 1,0-1,1 0,-1 1,0-1,1 0,-1 0,1 1,-1-1,1 0,-1 0,0 1,1-1,-1 0,1 0,-1 0,1 0,-1 0,1 0,-1 0,1 0,-1 0,1 0,-1 0,1 0,-1 0,1 0,-1-1,1 1,22-6,-22 6,31-14,0-1,-2-1,0-2,-1 0,6-8,14-7,7-4,500-350,-522 361,41-30,-4-3,-1-3,21-29,-88 88,0 0,-1 0,1-1,-1 1,0-1,0 1,0-1,0 0,-1 0,1 0,0-3,-2 6,0 0,0 0,0 0,0 0,0 0,0 1,0-1,-1 0,1 0,0 0,0 0,-1 0,1 0,-1 1,1-1,-1 0,1 0,-1 1,1-1,-1 0,-1-1,0 1,0 0,0 0,0 0,0 0,0 0,0 0,0 0,0 1,0-1,0 1,-2-1,-22-2,-1 1,0 1,0 1,-9 2,-109 16,131-17,-13 3,-141 24,160-26,0 0,0-1,0 0,0-1,0 0,-7 0,14 0,0-1,-1 1,1 0,0 0,0-1,0 1,0-1,0 1,0-1,0 1,0-1,0 0,0 1,0-1,0 0,0 0,0 0,0 0,1 0,-1 0,0-1,1 1,-1-1,1 0,0 1,0-1,0 0,0 0,0 1,0-1,0 0,0 1,0-1,1 0,-1 0,1 1,0-1,-1 1,1-1,0 1,5-12,1 1,0 1,0-1,1 1,1 1,0-1,6-4,21-19,19-12,-21 18,48-40,-13 13,-3-4,-2-2,5-11,-64 66,0 0,-1-1,0 1,0-1,0 0,2-6,-5 11,0 0,-1 1,1-1,-1 0,1 1,-1-1,0 0,0 0,0 0,0 1,0-1,0 0,0 0,0 1,-1-1,1 0,-1 0,1 1,-1-1,0 0,0 1,1-1,-1 1,0-1,-1 1,1 0,0-1,0 1,0 0,-1 0,1-1,-1 1,-4-2,0 0,0 0,0 1,-1 0,1 0,-1 0,1 1,-1 0,1 0,-4 1,-74 0,56 2,-32 0,3 1,-30-4,83 1,0-1,-1 1,1-1,0 1,0-1,0-1,1 1,-1 0,0-1,0 0,1 0,-1 0,1 0,-1-1,2 1,0 0,1 0,-1 0,1 0,0 0,-1 0,1-1,0 1,0 0,0-1,1 1,-1-1,0 1,1-1,0 1,0-1,-1 1,2-1,-1 0,0 1,0-1,1 1,-1-1,3-7,0 0,1 0,-1 0,2 1,-1-1,2 1,-1 0,1 1,0-1,1 1,0 0,0 1,7-6,18-14,1 1,30-17,-56 38,120-74,3 5,3 7,93-33,-221 98,6-3,0 1,0 0,0 0,1 2,-1-1,4 1,-15 2,1 0,0 0,-1 0,1-1,0 1,-1 0,1 0,0 1,0-1,-1 0,1 0,0 0,-1 0,1 1,0-1,-1 0,1 0,-1 1,1-1,0 1,-1-1,1 0,-1 1,1-1,-1 1,1-1,-1 1,0 0,1-1,-1 1,1 1,-1-1,0 1,0-1,0 0,-1 1,1-1,0 1,0-1,-1 0,1 1,-1-1,1 0,-1 0,0 2,-5 7,0-1,-1 1,-5 6,10-15,-18 22,-1-1,0-1,-21 14,-76 53,97-74,-66 41,55-36,0 1,2 1,0 2,29-22,0-1,0 1,1-1,-1 1,0-1,1 1,-1 0,0-1,1 1,-1 0,1 0,-1-1,1 1,0 0,-1 0,1 0,0-1,-1 1,1 0,0 0,0 0,0 0,0 0,1-1,-1 1,0-1,1 1,-1-1,0 0,1 1,-1-1,1 1,-1-1,1 0,-1 1,1-1,-1 0,1 0,-1 1,1-1,0 0,-1 0,1 0,-1 0,1 1,0-1,5 0,0 1,1-1,-1 0,1 0,2-1,109-20,84-28,-95 22,-53 13,-13 2,17-1,-47 11,1 0,-1 1,0 1,1 0,-1 0,0 1,6 1,-15-2,0 1,0-1,-1 0,1 1,0-1,-1 1,1 0,-1-1,1 1,-1 0,1 0,-1 0,1 0,-1 0,0 0,0 1,0-1,1 0,-1 1,0-1,-1 1,1-1,0 1,0-1,-1 1,1 0,0-1,-1 1,0 0,1-1,-1 1,0 0,0-1,0 1,0 0,0 0,-1-1,1 1,0 0,-1-1,1 1,-1 0,0 0,-3 9,-1 0,0 0,0-1,-1 1,-6 6,-19 27,-2-3,-1 0,-11 6,-118 107,-20 20,178-169,0 0,1 1,0-1,0 1,0 0,1 0,0 0,0 1,2-6,1 0,0 0,-1 0,1 0,0 0,0 0,0 1,0-1,0 0,0 0,0 0,0 0,0 0,0 0,1 0,-1 0,0 0,1 0,-1 0,1 0,0 1,0-1,1 0,-1 0,0 0,1 0,0 0,-1 0,1 0,-1-1,1 1,0-1,0 1,-1-1,1 1,0-1,0 0,0 0,-1 0,2 0,15 0,0-1,0-1,0 0,15-5,73-22,-45 11,1 1,40-12,0 6,19 1,-113 20,1 1,-1 1,1 0,0 0,-1 1,1 0,-1 0,1 1,-1 0,4 2,-10-3,1 0,-1 0,1 0,-1 1,0-1,0 1,0 0,0-1,0 1,0 0,0 0,0 0,-1 1,1-1,-1 0,0 0,0 1,1-1,-1 1,-1-1,1 1,0 0,-1-1,1 1,-1-1,0 1,0 0,0 0,0-1,0 1,-1 0,1-1,-1 1,0-1,0 1,-2 8,-1 1,-1-1,0 0,0-1,-1 1,0-1,-1 0,-2 2,-20 23,-16 15,-12 6,-34 24,-32 30,118-105,1-1,0 1,0 0,1 0,-1 1,1-1,-1 4,3-8,1 0,-1 0,1 0,0 0,0 0,-1 0,1 0,0 0,0 0,0 0,0 1,0-1,0 0,0 0,1 0,-1 0,0 0,1 0,-1 0,1 0,0 0,0 0,-1 0,1 0,0 0,0-1,0 1,1 0,-1-1,0 1,0-1,0 1,0-1,0 1,1-1,-1 0,0 0,0 0,1 0,-1 1,1-2,18 1,0-2,0 0,0-1,0-1,-1-1,16-7,1 2,162-46,22-7,107-12,-317 73,71-9,-73 11,0-1,1 1,-1 1,0 0,1 0,-1 0,0 1,2 1,-8-2,0 0,0-1,0 1,0 0,0 0,-1 0,1 1,0-1,-1 0,1 1,-1-1,1 1,-1-1,0 1,1 0,-1-1,0 1,0 0,0 0,-1 0,1 0,0 0,-1 0,1 0,-1 0,0 0,0 0,1 0,-1 0,-1 1,1-1,0 0,0 0,-1 1,-1 6,-1-1,1 0,-2 0,1-1,-1 1,0-1,0 1,-2 0,-15 20,-1 0,-2-2,0-1,-18 14,-114 87,129-106,-14 10,16-12,1 0,1 1,-12 15,34-33,0 0,0-1,1 1,-1 0,1 0,-1 0,0-1,1 1,0 0,-1 0,1 0,-1 0,1 0,0 0,0 0,-1 1,1-2,1 1,-1-1,0 0,0 1,0-1,0 0,1 1,-1-1,0 0,0 1,1-1,-1 0,0 0,1 1,-1-1,0 0,0 0,1 0,-1 0,0 1,1-1,-1 0,1 0,-1 0,0 0,1 0,-1 0,1 0,3 1,1-1,0 0,0-1,-1 1,1-1,1 0,37-10,-1-2,0-2,-1-2,23-14,16-5,176-67,-210 89,-45 14,0-1,0 1,1 0,-1 0,0-1,0 1,0 0,0 0,0 0,1 0,-1 1,0-1,0 0,0 0,1 1,-2-1,0 1,0-1,0 1,0-1,0 1,0 0,0-1,0 1,0-1,0 1,0-1,0 1,0-1,-1 1,1-1,0 1,0-1,-1 1,1-1,0 1,-1-1,1 0,0 1,-1-1,1 1,-1-1,1 0,0 1,-1-1,-26 27,-2 0,-1-2,0-2,-32 19,18-12,-332 213,362-234,-12 7,1 1,-17 15,29-15,12-17,1 0,0 1,0-1,0 0,0 1,0-1,0 0,0 1,0-1,0 0,0 1,0-1,0 0,0 1,0-1,0 0,0 1,0-1,0 0,0 1,0-1,0 0,1 1,-1-1,0 0,0 0,0 1,1-1,-1 0,0 1,2-1,0 1,0 0,0-1,0 1,0-1,0 1,0-1,0 0,0 0,0 0,0 0,1-1,-1 1,0 0,1-1,77-17,-1-4,53-23,-46 15,25-7,-7 1</inkml:trace>
  <inkml:trace contextRef="#ctx0" brushRef="#br0" timeOffset="19665.309">7476 5474,'125'-35,"-119"33,-1 1,0 0,1 0,-1 1,0-1,5 1,-9 0,-1 0,1 1,-1-1,1 0,0 0,-1 0,1 0,-1 0,1 1,-1-1,1 0,-1 0,1 1,-1-1,1 0,-1 1,1-1,-1 1,0-1,1 0,-1 1,0-1,1 1,-1-1,1 1,-1 1,0-1,0 0,0 1,-1-1,1 0,0 0,0 1,-1-1,1 0,-1 0,1 1,-1-1,1 0,-1 0,0 0,1 0,-2 1,-7 9,0 0,-1-1,0-1,-1 1,0-1,-3 1,0 1,-181 131,-6-9,-184 90,382-221,-9 4,22-13,136-84,-41 28,-4-2,-2 2</inkml:trace>
  <inkml:trace contextRef="#ctx0" brushRef="#br0" timeOffset="19914.822">7930 5324,'0'-1,"0"1,0 0,0 0,0-1,0 1,-1 0,1 0,0 0,0-1,0 1,0 0,0 0,-1 0,1 0,0-1,0 1,0 0,0 0,-1 0,1 0,0 0,0-1,0 1,-1 0,1 0,0 0,0 0,-1 0,1 0,0 0,0 0,0 0,-1 0,1 0,0 0,0 0,-1 0,1 0,0 0,0 0,-14 3,11-2,-50 17,0 2,1 3,-37 22,58-29,-383 215,10 19,365-226,20-14,0 2,1 0,1 1,-5 5,22-18,0 0,1 0,-1 0,0 0,0 0,0 0,0 0,0 0,0 0,0 1,0-1,1 0,-1 0,0 0,0 0,0 0,0 0,0 0,0 0,0 0,0 0,0 0,0 0,1 1,-1-1,0 0,0 0,0 0,0 0,0 0,0 0,0 0,0 0,0 1,0-1,0 0,0 0,0 0,0 0,0 0,0 0,0 0,0 1,14-7,161-90,-91 48</inkml:trace>
  <inkml:trace contextRef="#ctx0" brushRef="#br0" timeOffset="20212.662">7808 5444,'52'-9,"-52"9,1 0,-1 0,0 0,1 0,-1 0,0 0,1 0,-1 0,0 0,1 0,-1 0,0 0,0 0,1 0,-1 1,0-1,1 0,-1 0,0 0,0 1,0-1,1 0,-1 0,0 1,0-1,0 0,1 0,-1 1,0-1,0 0,0 1,0-1,0 0,0 1,0-1,1 0,-1 0,0 1,0-1,0 0,0 1,-1-1,1 0,0 1,0-1,0 0,0 1,0-1,0 0,0 1,-1-1,-10 18,-8 1,-1-2,0 1,-2-2,0-1,-17 9,1 0,-845 524,664-427,-6-11,-26 1,235-104,13-5,0-1,0 1,0-1,0 1,0-1,0 0,0 0,0-1,0 1,-1 0,1-1,0 0,-1 0,4 0,0 0,0-1,-1 1,1 0,0-1,0 1,0 0,0 0,0-1,0 1,0 0,0-1,0 1,0 0,0 0,0-1,0 1,0 0,0-1,0 1,0 0,0 0,0-1,1 1,-1 0,0-1,0 1,0 0,0 0,1 0,-1-1,0 1,0 0,0 0,1 0,-1-1,0 1,1 0,21-28,2 1,2 0,0 2,9-5,5-5,131-118,62-58,-231 210,5-6,1 0,-1-1,-1 0,5-7,-10 14,0 0,0-1,0 1,0 0,0 0,-1-1,1 1,-1-1,1 1,-1 0,1-1,-1 1,0-1,0 1,0-1,0 1,0-1,0 1,0-1,0 1,0-1,-1 1,1-1,-1 1,1-1,-1 1,1 0,-1-1,0 1,0 0,0 0,0 0,0-1,0 1,-1 0,0-1,-1 0,0 0,0 1,0 0,0-1,0 1,-1 0,1 1,0-1,0 1,-1-1,1 1,-1 0,-48 3,49-3,-93 13,0 5,-20 9,-188 59,225-63,-340 99,-5-25,412-95,-33 6,1-1,-37-1,70-6,-1 0,1 0,-1-1,1-1,-1 0,1-1,0 0,0 0,0-1,0-1,1 1,0-2,-4-2,10 5,1 0,-1 0,0 0,1 0,0-1,0 0,0 1,0-1,1 0,0 0,-1-1,1 1,1 0,-1-1,1 1,-1-3,1-1,0 0,0 0,1 0,0 0,1 0,-1 0,1 0,1 1,1-4,5-16,2 0,1 0,1 2,1-1,2 1,85-142,11-19,-83 133,-2 0,11-36,-37 88,4-9,0-1,-1 0,0 0,-1-1,0 1,0-6,-2 15,0 0,0-1,0 1,0 0,-1 0,1-1,-1 1,0 0,1 0,-1 0,0-1,0 1,0 0,-1 0,1 0,0 1,-1-1,1 0,-1 1,0-1,1 0,-1 1,0 0,0-1,0 1,0 0,0 0,0 0,-1 0,1 1,0-1,0 1,-1-1,0 1,-26-4,0 1,0 2,0 1,-23 3,-5 0,-242-4,184-5</inkml:trace>
  <inkml:trace contextRef="#ctx0" brushRef="#br0" timeOffset="21529.409">1367 3025,'-17'7,"-1"-1,0 0,0-1,0-1,-12 1,-15 4,-7 3,-135 27,177-39,10-2,13-7,25-9,2 3,35-10,-1 1,83-39,9-13,131-52,-281 124,-16 4,0 0,1 0,-1 0,0 1,0-1,0 0,0 0,0 0,0 0,0 0,0 0,0 1,0-1,0 0,0 0,0 0,0 0,0 0,0 0,0 1,0-1,0 0,0 0,0 0,0 0,0 0,0 1,0-1,0 0,0 0,0 0,0 0,0 0,0 0,0 1,0-1,0 0,-1 0,1 0,0 0,0 0,0 0,0 0,0 0,0 0,0 0,-1 0,1 1,0-1,-24 19,-80 41,-2-5,-50 17,-230 80,337-133,40-16,-10 4,0 0,0-1,-5-1,23-4,1-1,-1 0,0 0,0 0,0 1,0-1,1 0,-1 0,0 0,0 0,0-1,0 1,1 0,-1 0,0 0,0-1,0 1,1 0,-1-1,0 1,0-1,1 0,0 1,-1-1,1 1,0-1,0 1,0-1,0 1,0-1,0 1,0-1,0 1,0-1,0 1,0-1,1 0,-1 1,0-1,0 1,0-1,1 1,-1 0,0-1,1 1,-1-1,26-29,151-123,-13 12,107-107,-260 238,-6 7,-1-1,0 1,0-1,0 0,-1 0,1 0,-1 0,0 0,0-1,0 0,-1 1,0-1,1-1,-3 5,0 1,0-1,0 1,0-1,0 1,0-1,0 0,0 1,0-1,0 1,-1-1,1 1,0-1,0 1,-1-1,1 1,0-1,0 1,-1-1,1 1,-1 0,1-1,0 1,-1-1,1 1,-1 0,1-1,-1 1,1 0,-1 0,1-1,-1 1,1 0,-1 0,1 0,-1 0,1 0,-1 0,0 0,1 0,-1 0,-26 2,-11 8,0 2,0 2,1 1,-23 14,2-2,-92 42,-216 93,354-157,8-3,-1 1,1-1,-1-1,1 1,-1-1,0 0,1 0,-1 0,0-1,0 1,0-1,-1 0,6 0,-1-1,1 1,-1 0,1 0,0 0,-1-1,1 1,-1 0,1-1,0 1,-1 0,1-1,0 1,-1 0,1-1,0 1,0-1,-1 1,1-1,0 1,0 0,0-1,0 1,-1-1,1 1,0-1,0 1,0-1,0 1,0-1,0 1,0-1,0 1,1-1,-1 1,0-1,0 1,0-1,0 1,1-1,9-19,11-10,3 1,0 1,1 1,24-19,16-18,-41 39,53-54,3-14,-78 90,3-2,0-1,-1 0,0-1,0 1,2-6,-6 11,1 0,-1 0,1 0,-1 0,0 0,0 1,1-1,-1 0,0 0,0 0,0 0,0 0,0 0,0 0,-1 0,1 0,0 0,0 0,-1 0,1 0,0 0,-1 0,1 1,-1-1,1 0,-1 0,1 0,-1 1,0-1,0 0,1 1,-1-1,0 1,0-1,1 0,-1 1,0 0,0-1,0 1,0 0,0-1,0 1,0 0,0 0,0 0,0 0,0 0,-6-1,0 0,-1 0,1 1,0 1,-1-1,1 1,0 0,0 1,-2 0,-66 24,65-22,-266 114,198-84,68-29,-1 0,0-1,-1-1,-7 2,17-5,0 1,0-1,0 0,0 1,-1-1,1 0,0 0,0 0,0 0,0-1,0 1,0-1,-1 1,1-1,0 0,0 1,1-1,-1 0,0-1,0 1,0 0,1 0,-1-1,0 1,1-1,-1 1,1-1,-1 0,1 0,1-1,-1 1,0 0,1-1,-1 1,1 0,0-1,-1 1,1 0,1-1,-1 1,0-1,0 1,1 0,-1-1,1 1,0 0,1-2,21-41,-19 38,53-75,2 1,70-69,-102 118,22-20,-27 29,0-1,-2 0,6-11,-25 34,-1 1,0 0,1-1,-1 1,1-1,-1 1,0-1,1 1,-1-1,0 1,0-1,1 1,-1-1,0 1,0-1,0 0,0 1,1-1,-1 1,0-1,0 1,0-1,0 0,-1 1,1-1,0 1,0-1,0 1,0-1,0 1,-1-1,1 0,0 1,-1-1,1 1,0 0,-1-1,1 1,0-1,-1 1,1-1,-1 1,1 0,-1-1,1 1,-1 0,1 0,-1-1,1 1,-1 0,1 0,-1 0,0 0,1 0,-1-1,-4 1,0 0,0-1,0 2,0-1,0 0,-2 2,-12 2,-1 1,1 1,0 0,-14 8,-73 40,92-47,-24 14</inkml:trace>
  <inkml:trace contextRef="#ctx0" brushRef="#br0" timeOffset="30154.901">4301 5293,'-37'-2,"0"-2,1-1,-24-7,55 11,-1 0,0-1,0 1,0-1,0-1,0 1,0-1,1 0,-1 0,0-1,4 2,0 0,0 0,0 0,0 0,0 0,0 0,1 0,-1-1,1 1,-1-1,1 1,0-1,0 1,0-1,0 0,1 0,-1 1,1-1,0 0,-1 0,1-2,1-3,0 1,1 0,-1-1,1 1,1 0,-1 0,1 0,3-6,35-53,-35 58,57-80,4 2,6 2,152-157,-196 212,66-70,-73 72,-22 27,0 0,-1 0,1 0,0 0,0 0,0 0,-1 0,1 0,0 0,0 0,0 0,0 0,-1 0,1 0,0 0,0 0,0 0,0 0,-1 0,1 0,0 0,0 0,0-1,0 1,0 0,0 0,-1 0,1 0,0 0,0 0,0-1,0 1,0 0,0 0,0 0,0 0,0-1,0 1,0 0,0 0,-1 0,1 0,0-1,0 1,0 0,1 0,-1 0,0-1,0 1,0 0,0 0,0 0,0 0,0-1,0 1,0 0,0 0,0 0,0 0,1 0,-1-1,0 1,0 0,0 0,0 0,0 0,1 0,-10 3,0 1,0 1,1-1,0 1,0 1,-3 2,-18 11,-640 397,348-233,-54 9,196-111,-16-2,156-67,35-13,10-4,17-11,816-498,-659 392,316-226,-450 313,-36 23,-16 11,-24 11,-441 202,361-159,-543 240,-16-42,652-245,11-3,0-1,0 0,0 0,0 0,0-1,-1 0,1 0,-1 0,1-1,0 0,-6-1,11 1,1 0,-1-1,0 1,1 0,-1 0,1-1,-1 1,1 0,0-1,-1 1,1-1,-1 1,1-1,0 1,-1-1,1 1,0-1,-1 1,1-1,0 1,0-1,0 1,-1-1,1 0,0 1,0-1,0 1,0-1,0 0,0 1,0-1,0 1,0-1,1 1,-1-1,0 0,0 1,0-1,1 1,-1-1,0 1,1-1,-1 1,0-1,1 1,19-28,-19 27,27-30,3 1,0 2,35-25,115-71,-145 100,477-300,-190 123,-132 82,138-90,-302 192,-17 11,0 1,-1-1,0-1,0 0,-1 0,0-1,0 0,3-5,-11 13,1 0,-1-1,0 1,0 0,1-1,-1 1,0 0,0-1,0 1,0 0,1-1,-1 1,0 0,0-1,0 1,0-1,0 1,0 0,0-1,0 1,0 0,0-1,0 1,0-1,0 1,-1 0,1-1,0 1,0 0,0-1,0 1,-1 0,1-1,0 1,0 0,-1-1,1 1,0 0,0 0,-1-1,1 1,0 0,-1 0,1 0,0-1,-1 1,1 0,-1 0,1 0,0 0,-1 0,1 0,-1 0,-8-1,-1 1,0 1,1 0,-1 0,1 1,0 0,-1 1,1-1,-7 5,-12 2,-268 88,-2 16,-288 133,-19 8,486-206,-338 122,448-167,-33 9,41-11,0-1,-1 0,1 0,0 1,-1-1,1 0,0 0,0 0,-1 0,1 0,0-1,-1 1,1 0,0 0,0-1,-1 1,1-1,0 1,0-1,0 0,0 0,0 1,0-1,-1-1,2 1,-1 0,1 0,0 0,0 0,0 0,0-1,0 1,0 0,0 0,0 0,0 0,1 0,-1 0,0 0,1 0,-1 0,1 0,-1 0,1 0,0 0,-1 0,1 0,0 0,0 0,13-15,0 1,2 1,-1 0,2 1,12-8,-17 12,171-117,6 9,54-20,408-185,-442 222,306-142,-488 230,-4 2,0 0,-1-2,20-14,-41 26,0 0,0-1,0 0,0 1,0-1,0 1,-1-1,1 0,0 0,0 1,-1-1,1 0,-1 0,1 0,-1 0,1 0,-1 0,1 0,-1 0,0 0,1 0,-1 0,0 0,0 0,0 0,0 0,-1 0,0 0,1 1,-1-1,0 0,0 0,0 1,0-1,0 0,0 1,-1-1,1 1,0 0,0-1,0 1,0 0,-1 0,1-1,0 1,0 0,0 0,-2 1,-19-1,0 2,0 0,0 1,0 2,-10 3,20-5,-276 72,-27 23,-282 113,-11 3,555-195,29-10,0 0,0-2,-24 3,47-10,0 1,0-1,0 0,0 0,0 0,0 0,0 0,0 0,0 0,0 0,0-1,0 1,0 0,0-1,0 1,0 0,-1-1,2 0,0 1,0-1,0 1,0-1,0 0,0 1,0-1,0 1,0-1,0 0,0 1,0-1,0 1,0-1,1 1,-1-1,0 1,0-1,1 1,-1-1,0 1,1-1,-1 1,0-1,1 1,-1-1,1 1,-1 0,1-1,-1 1,1 0,-1-1,22-17,0 1,1 1,0 1,2 0,19-7,-12 5,170-84,4 9,110-28,436-116,-565 183,-157 47,-27 6,-6 3,-43 17,-457 174,-423 152,737-284,-2-9,-2-8,-129 11,295-52,11-2,0 1,-1-2,1 0,-1-1,1-1,-1 0,-8-3,23 4,1-1,-1 1,1-1,-1 1,1-1,-1 0,1 1,-1-1,1 0,-1 0,1 0,0 0,0 0,-1-1,2 1,-1 0,1 1,-1-1,1 0,0 0,-1 0,1 0,0 1,0-1,-1 0,1 0,0 0,0 0,0 0,0 0,0 0,1 1,-1-1,0-1,2-1,-1-1,1 0,0 1,0 0,0-1,0 1,1 0,-1 0,1 0,0 1,1-2,21-17,2 0,0 2,1 1,17-8,128-58,-151 74,134-56,2 7,3 6,83-12,-31 20,2 10,108-1,-221 28,0 4,25 6,-123-2,1 0,-1 1,0 0,0 0,1 0,-1 0,0 1,0-1,1 2,-4-3,-1 1,1-1,-1 0,1 1,0-1,-1 1,1-1,-1 1,0 0,1-1,-1 1,1-1,-1 1,0 0,1-1,-1 1,0 0,0 0,1-1,-1 1,0 0,0-1,0 2,-1-1,1 0,0 1,-1-1,1 0,-1 0,1 1,-1-1,1 0,-1 0,0 0,0 0,1 0,-1 0,0 0,0 0,0 0,-5 4,-1 1,1-2,-1 1,0-1,0 0,0 0,-1-1,-4 2,-67 18,69-20,-94 20,-88 8,-111-2,86-18,0-9,-85-16,-430-64,697 74,8 1,0-1,0-1,0-2,-11-4,37 11,-1-1,1 1,-1-1,1 0,0 1,-1-1,1 0,0 0,0 0,-1 0,1 0,0 0,0 0,1 0,0 1,0 0,0 0,0-1,-1 1,1 0,0-1,0 1,0 0,0-1,0 1,0-1,0 1,0 0,0-1,0 1,0 0,0-1,1 1,-1 0,0-1,0 1,0 0,0 0,1-1,-1 1,0 0,0-1,0 1,1 0,-1 0,0-1,3 0,-1-1,1 0,0 1,-1 0,1 0,0 0,0 0,0 0,0 0,0 1,1-1,30-2,-1 1,1 2,28 4,107 17,-120-14,794 132,-1 25,-173-32,-456-92,674 143,-870-180,-12-2,1 0,-1 0,0 0,1 1,-1 0,0 0,0 0,0 1,-1-1,1 1,2 2,-7-5,1 1,-1-1,0 1,1-1,-1 1,1-1,-1 1,0-1,0 1,1-1,-1 1,0-1,0 1,1 0,-1-1,0 1,0-1,0 1,0 0,0-1,0 1,0-1,0 1,0 0,0-1,-1 1,1-1,0 1,0-1,0 1,-1 0,1 0,-1 0,-1 0,1 1,0-1,-1 0,1 1,-1-1,1 0,-1 0,1 0,-1 0,0 0,-13 4,-1 0,1 0,-1-1,0-1,-12 0,18-1,-193 20,-36-8,93-6,-961 74,873-61,-451 48,410-31,-124 40,349-66,26-8,0 1,1 1,0 1,0 1,1 1,0 1,-6 5,26-15,1 1,-1 0,0 0,1 0,-1 0,1 0,-1 1,1-1,0 0,0 1,-1-1,1 0,0 1,0 0,0-1,0 1,1 0,-1-1,0 1,1 0,-1 0,1-1,0 1,0 0,-1 0,1 0,0 0,0 0,1 0,0 1,1 0,-1 0,1 0,0-1,0 1,0 0,0-1,1 0,-1 0,1 1,-1-2,1 1,0 0,-1 0,1-1,0 1,1-1,18 9,1-1,-1-1,1-2,1 0,2-1,124 15,-113-16,740 41,6-42,-549-4,921-1,-1065 2,4 5,-53 1,-37-3,-11 1,-16 2,0-1,-1-2,1 0,-4-2,5 1,-1261 60,679-41,-662 35,863-27,381-26,38-1,292-4,73-20,-200 10,947-71,-238 15,-162 40,-667 29,-37 4,-27-2,-13 2,-58 9,1-3,-30-2,41-3,-731 67,-1173 126,1920-193,-50 6,-74 20,122-17,36-6,11-9,1 1,0-1,0 0,0 0,0 0,0 1,0-1,0 0,0 0,0 0,0 1,0-1,0 0,0 0,0 1,0-1,0 0,0 0,0 0,0 1,0-1,0 0,1 0,-1 0,0 1,0-1,0 0,0 0,0 0,1 0,-1 1,0-1,0 0,0 0,0 0,3 2,0-1,0 0,0 0,0 0,0 0,0 0,0-1,1 1,43 4,0-1,1-3,0-2,24-4,-9 2,637-48,-290 18,-164 15,637-41,-647 51,-162 9,0 3,7 4,-78-8,38 8,-39-8,-1 1,1-1,0 0,-1 1,1 0,-1-1,1 1,-1 0,0 0,1 0,-1 0,0 0,1 0,-1 0,0 1,0-1,0 0,0 1,0 0,-1-1,0 0,0 0,0 0,0 1,0-1,0 0,0 0,0 0,-1 0,1 0,0 0,-1 0,1 0,-1 0,1 0,-1 0,0 0,1 0,-1 0,0 0,0-1,1 1,-1 0,0-1,0 1,0 0,0-1,0 1,-1 0,-36 17,37-17,-66 23,-1-3,-1-3,-9-1,11-2,-764 139,-9-42,798-107,-276 32,-187 25,452-50,232-24,33-13,-85 9,1679-142,-610 132,-1143 28,0 2,14 4,-64-8,1 1,-1-1,0 1,0 0,1 0,-1 0,0 1,0-1,0 1,0 0,0 0,2 2,-5-4,1 1,-1-1,0 1,1-1,-1 1,0-1,1 1,-1-1,0 1,0-1,0 1,0 0,0-1,0 1,1-1,-1 1,0 0,-1-1,1 1,0-1,0 1,0-1,0 1,0 0,-1-1,1 1,-1 1,0 0,0-1,-1 1,1 0,-1-1,1 1,-1-1,0 1,0-1,1 0,-2 1,-27 15,0-2,0-1,-2-2,0 0,0-3,-6 1,9-2,-157 40,-89 6,-196 17,459-69,-1026 105,856-92,138-10,25-2,0-1,0-1,-1 0,1-2,0 0,-2-2,11-2,10 5,0-1,0 1,0 0,0-1,1 1,-1 0,0-1,0 1,0 0,0-1,0 1,0 0,1-1,-1 1,0 0,0 0,0-1,1 1,-1 0,0 0,0-1,1 1,-1 0,0 0,1 0,-1 0,0-1,1 1,13-7,1 0,0 1,1 1,0 0,-1 1,2 0,6 1,13-5,432-74,12 18,-373 50,1271-101,-1369 114,98-4,-1 5,63 9,-164-9,51 9,-54-8,1-1,0 1,-1 0,1 0,0 0,-1 0,1 1,-1-1,0 1,1-1,-1 1,0 0,0 0,0 0,0 0,0 1,-1-2,-1 0,0 0,1 0,-1 0,0 0,0 0,0 0,1 0,-1 0,0 0,0 0,-1 0,1 0,0 0,0 0,0 0,-1 0,1 0,0 0,-1 0,1 0,-1 0,1-1,-1 1,0 0,1 0,-1 0,0-1,1 1,-1 0,0-1,0 1,0 0,-34 20,-9-3,-1-1,-1-2,-1-2,-43 5,64-12,-204 36,-164 6,-236-7,551-37,23-1,-301 9,343-12,-46-2,57 1,0 1,0 0,1-1,-1 0,0 1,0-1,1 0,-1 0,0-1,1 1,-1-1,1 1,0-1,-1 0,1 0,0 0,1 1,1 0,-1 0,1 0,0 0,-1-1,1 1,0 0,0 0,0 0,0 0,0-1,0 1,0 0,0 0,0 0,0-1,1 1,-1 0,0 0,1 0,-1 0,1 0,0 0,-1 0,1 0,0 0,-1 0,1 0,0 0,0 0,0 0,0 1,0-1,1 0,6-6,0 1,1 0,8-5,55-25,1 2,1 4,47-11,-91 31,700-206,13 38,-305 75,-62 14,-355 84,22-6,-40 10,-1 1,1-1,-1-1,1 1,-1 0,1 0,-1-1,0 0,1 1,-1-1,1-1,-4-1,-11 2,-82 2,-1 4,-28 7,18-1,-457 39,-528 36,416-48,617-35,35-4,23 1,0 0,0 1,0-1,0 0,0 1,0-1,0 1,0 0,0-1,0 1,0 0,0-1,0 1,0 0,1 0,0 0,182-34,99-2,-125 17,187-24,916-99,-1235 140,146-9,-138 11,0 1,0 1,28 7,-60-9,0 0,0 1,0-1,0 1,0 0,0-1,0 1,0 0,0 0,0 0,0 0,-1 1,1-1,-1 0,1 1,0 1,-1-2,-1 0,1 0,-1 0,0 0,0 0,0 0,0 0,0 0,0 1,0-1,0 0,0 0,0 0,0 0,-1 0,1 0,-1 0,1 0,0 0,-1 0,0 0,1 0,-1 0,0 0,1 0,-1 0,0 0,0-1,0 1,0 0,-8 7,-1-1,0 0,0 0,0-1,-1-1,0 0,-10 4,19-8,-96 37,-1-3,-2-5,-16-1,-316 53,-216 17,336-66,-29-12,280-20,60-1,0 0,0 0,0 0,1 0,-1 0,0-1,0 1,0-1,0 1,1-1,-1 0,0 0,4-4,13-3,19-4,1 1,25-4,-33 9,725-163,-17 5,450-134,-1088 271,-61 14,-35 13,-1 0,0 0,0 0,1 0,-1-1,0 1,0 0,0 0,1 0,-1 0,0 0,0 0,0 0,1-1,-1 1,0 0,0 0,0 0,0 0,1-1,-1 1,0 0,0 0,0 0,0-1,0 1,0 0,0 0,0 0,0-1,1 1,-1 0,0 0,0-1,0 1,-17-3,-33 5,-1 3,-6 2,20-2,-498 76,243-34,-1507 212,1756-254,-928 140,870-122,96-22,0 0,0 1,1 0,-1 0,1 0,-1 1,1-1,-2 2,6-3,-1-1,1 0,0 1,-1-1,1 0,0 1,0-1,-1 0,1 1,0-1,0 0,0 1,0-1,-1 1,1-1,0 1,0-1,0 0,0 1,0-1,0 1,0-1,0 1,0-1,0 0,0 1,1-1,-1 1,0-1,0 0,0 1,0-1,2 2,-1-1,0 1,1-1,-1 0,1 0,-1 0,1 0,0 0,0 0,-1 0,1 0,1 0,14 5,0-1,0 0,0-2,12 2,83 6,-94-10,467 20,11-21,-300 0,158-2,1013 19,-1360-17,59 2,0 3,0 3,-1 3,5 4,-65-14,0 1,1-1,-1 1,0 0,-1 1,1-1,0 1,-1 0,2 1,-5-3,-1-1,1 1,0 0,-1-1,1 1,-1 0,1 0,-1-1,0 1,1 0,-1 0,0 0,1-1,-1 1,0 0,0 0,0 0,0 0,0 0,0-1,0 1,0 0,-1 1,1 0,-1 0,0-1,0 1,0 0,0-1,0 1,0-1,0 1,0-1,-1 0,1 0,-1 1,1-1,-1 0,-19 13,-1 0,-1-2,0 0,-13 3,23-9,-132 53,-2-6,-44 6,-310 63,79-43,-140-2,502-73,48-6,18-4,23-7,125-40,139-28,169-14,764-104,-1201 195,22-3,44-1,-87 8,0 0,-1 1,1-1,-1 0,1 1,0 0,2 1,-5-2,-1 0,1 0,-1 1,1-1,-1 0,1 0,-1 1,1-1,-1 0,1 1,-1-1,0 1,1-1,-1 1,1-1,-1 1,0-1,0 1,1-1,-1 1,0-1,0 1,1-1,-1 1,0-1,0 1,0 0,-1 1,0 1,0-1,0 0,0 1,-1-1,1 0,-1 0,1 0,-1 0,0 0,0 0,0 0,0-1,0 1,0-1,0 1,0-1,-1 0,-40 25,-2-3,0-1,-1-3,-4 0,-7 3,-482 167,-9-30,391-118,-64 18,179-45,28-5,14-8,1-1,0 0,0 1,-1-1,1 0,0 0,0 0,-1 0,1 1,0-1,0 0,0 0,-1 0,1-1,0 1,0 0,-1 0,1 0,1-1,126-23,-31 4,63-9,599-92,-742 119,23-3,-1 2,14 1,-27 7,-25-5,-1 0,1 0,-1 0,1 1,-1-1,1 0,-1 0,1 1,-1-1,0 0,1 1,-1-1,1 1,-1-1,0 1,1-1,-1 0,0 1,1-1,-1 1,0 0,0-1,0 1,0 0,-1 1,1-1,-1 1,1-1,-1 1,0-1,0 0,0 1,0-1,0 0,0 0,0 1,0-1,-1 0,1 0,0 0,-1-1,1 1,-1 0,1 0,-1-1,0 1,-24 12,-1-2,0-1,-19 4,-90 20,98-25,-210 41,-169 9,398-57,18-1,3-1,32-4,786-117,-557 94,-178 22,0 4,8 5,-86-4,0 1,0 0,0 0,0 1,0 0,0 0,-1 0,4 2,-9-3,0 0,1 0,-1-1,0 1,0 0,0 0,0 0,0 0,0 0,0 0,0 0,0 1,0-1,-1 0,1 0,0 1,-1-1,1 0,-1 1,0-1,1 1,-1-1,0 1,0-1,0 0,0 1,0-1,0 1,0-1,0 1,-1-1,1 0,-1 1,1-1,-1 1,1-1,-1 0,0 0,0 1,1-1,-1 0,-1 1,-2 3,0 1,-1-1,1 0,-1-1,0 1,0-1,-1 0,1 0,-1 0,0-1,-16 8,-1 0,-3 0,17-7,-70 25,0-3,-2-3,-54 6,-9-6,-101 1,145-14,-27 2,114-14,22-4,24-4,184-38,68-1,-133 25,280-42,-395 58,-28 5,-1 1,1 0,0 1,8 0,-39 10,-41 8,0-3,-3-2,-18 4,-307 48,363-60,-1 2,23-1,9-3,13-1,147-11,-1-7,19-11,697-125,-789 138,-86 13,-6 1,-20 0,-34 0,-930 3,775-2,153 2,-46 8,86-9,19-3,10-3,70-23,1 4,19 0,-38 9,886-213,-852 211,-166 36,0-3,-11-1,-146 16,175-25,-61 8,-263 38,358-48,24-3,29-3,294-40,-178 21,-51 4,-83 16,-22 4,-30 8,-462 68,461-74,-1224 131,705-97,-294 24,-225 59,995-107,39-7,-38 3,77-11,1 0,-1 0,0 1,0-1,1 0,-1 0,0 0,0 0,0 0,0 0,1 0,-1 0,0 0,0-1,1 1,-1 0,0 0,0-1,1 1,-1 0,0-1,0 1,1-1,-1 1,1-1,-1 1,0-1,1 1,-1-1,1 0,0 0,1 0,-1 0,1 0,-1 0,1 0,0 0,0 0,-1 0,1 0,0 0,0 0,0 1,0-1,0 0,0 1,0-1,0 0,0 1,0 0,1-1,55-23,1 2,1 2,55-9,-15 3,783-196,-784 203,-85 15,-22 2,-25 3,-108 11,-78 5,-450-12,422-6,237 1,-5 0,1 0,-1-1,1-1,-8-2,22 4,0 0,-1 0,1-1,0 1,0-1,0 1,0-1,-1 1,1-1,0 0,0 1,0-1,0 0,1 0,-1 0,0 0,-1-1,2 2,0-1,0 0,0 0,-1 1,1-1,0 0,0 1,0-1,0 0,0 0,0 1,0-1,1 0,-1 0,0 1,0-1,0 0,1 1,-1-1,0 0,1 0,2-3,0 1,0-1,0 1,0 0,0-1,1 1,0 1,2-3,36-19,1 1,1 2,1 2,44-12,-75 26,597-171,-485 143,1358-305,-1481 338,53-12,27-10,-68 16,-15 6,0 0,0 0,0 0,0 0,0 0,0 0,1 0,-1-1,0 1,0 0,0 0,0 0,0 0,0 0,0 0,0 0,0 0,0 0,0-1,0 1,0 0,1 0,-1 0,0 0,0 0,0 0,0 0,0-1,0 1,0 0,0 0,0 0,0 0,0 0,0 0,-1 0,1-1,0 1,0 0,0 0,0 0,0 0,0 0,0 0,0 0,0 0,0-1,0 1,-23-5,-57 1,-1 3,-65 9,47-2,-1454 15,1552-21,-104 1,0-6,-50-10,153 15,-6-1,-1-1,1 0,0 0,-7-3,14 4,-1 1,1-1,0 1,0 0,0-1,0 0,0 1,0-1,0 0,0 1,0-1,0 0,0 0,1 0,-1 0,0 0,1 0,-1 0,0 0,1 0,-1 0,1 0,0 0,-1-1,1 1,0 0,0 0,-1 0,1-1,0 1,0 0,0 0,1 0,-1-1,0 1,1-1,0-1,1-1,-1 1,1 0,0 0,0 0,0 0,1 0,-1 1,1-1,0 1,0-1,39-26,17-5,2 2,32-10,135-46,-217 84,489-169,240-41,-725 211,27-8,1 2,10 0,-48 9,-1 0,0-1,0 1,0 1,0-1,0 1,4 0,-8-1,1 0,-1 0,0 0,0 0,1 0,-1 0,0 0,0 0,1 1,-1-1,0 0,0 0,1 0,-1 0,0 0,0 1,0-1,1 0,-1 0,0 0,0 0,0 1,0-1,1 0,-1 0,0 1,0-1,0 0,0 0,0 1,0-1,0 0,0 0,0 1,0-1,0 0,0 0,0 1,0-1,0 0,0 1,0-1,0 0,0 0,0 1,0-1,0 0,0 0,0 0,-1 1,1-1,0 0,0 0,0 1,-1-1,-5 5,0 0,0-1,-1 1,1-1,-1-1,0 1,-1-1,1 0,0-1,-13 6,-62 25,-72 17,-94 15,118-32,-292 65,-65-9,409-77,-38-1,78-11,38 0,-1 0,1 0,-1 0,1 0,-1 0,1 0,-1 0,1 0,-1 0,1 0,0 0,-1 0,1-1,-1 1,1 0,-1 0,1-1,0 1,-1 0,1 0,-1-1,1 1,0 0,0-1,-1 1,1-1,0 1,-1 0,1-1,0 1,0-1,0 1,0-1,-1 1,1-1,0 1,0 0,0-1,0 1,0-1,0 0,1 0,0-1,-1 0,1 1,0-1,0 1,1-1,-1 1,0 0,0-1,1 1,0-1,24-17,1 1,1 0,0 2,1 2,24-9,-21 9,713-276,-540 216,-3 3,-6 3,4-12,-185 74,22-11,-35 16,0 0,0 0,0 0,-1-1,1 1,-1 0,1-1,-1 1,1-1,-1 0,0 1,0-1,0 0,0 0,1-1,-2 2,0 0,0 1,0-1,0 0,0 0,0 1,0-1,-1 0,1 0,0 1,0-1,-1 0,1 1,0-1,-1 0,1 1,0-1,-1 0,1 1,-1-1,1 1,-1-1,0 1,1-1,-1 1,1-1,-1 1,0-1,1 1,-1 0,0 0,0-1,1 1,-2 0,-29-8,29 7,-36-4,0 1,0 2,-7 2,-119 7,91-2,-530 37,88-6,306-21,11 0,-119-9,305-6,1-1,-1 0,1-1,0 0,0-1,-1 0,-5-3,16 6,0 0,0-1,-1 1,1-1,0 0,0 1,0-1,0 0,0 1,0-1,0 0,0 0,0 0,0 0,0 0,0 0,1 0,-1-1,1 1,-1 0,1 0,-1 0,1-1,-1 1,1 0,0 0,0-1,0 1,0 0,0-1,0 1,0 0,0-1,0 1,1 0,-1 0,0-1,1 1,-1 0,1-1,2-4,1 1,0 0,-1 0,2 0,-1 0,0 1,1-1,1 0,20-16,1 1,1 1,20-8,95-45,-126 64,182-79,80-19,216-53,1047-237,-1409 364,-220 45,55-8,-1310 231,-28-10,1335-220,17-3,0 0,1-1,-1-1,-1-1,13-1,11-4,14-3,0 1,0 1,1 0,7 0,-7 2,234-51,2 12,19 9,524-23,-532 47,1 12,72 17,-305-17,0 3,0 1,-1 1,0 2,29 12,-58-19,0 0,0 0,0 1,-1 0,1 0,-1 0,0 0,1 1,-4-3,0 0,0 1,0-1,0 0,0 1,0-1,0 0,-1 1,1-1,-1 1,1-1,-1 1,1 0,-1-1,0 1,0-1,0 1,0 0,0-1,0 1,0-1,0 1,-1-1,1 1,-1 0,1-1,-1 1,0 0,-2 4,-1 1,0-1,0 0,-1 0,0 0,0-1,0 1,0-1,-1 0,-3 2,-16 10,0-2,-3 2,15-10,-86 46,-3-5,-47 14,-218 65,-176 32,166-52,231-58,122-38,24-11,0 0,0 0,0 0,0 0,1-1,-1 1,0 0,0 0,0 0,0 0,0 0,0 0,0 0,0 0,1 1,-1-1,0 0,0 0,0 0,0 0,0 0,0 0,0 0,0 0,1 0,-1 0,0 0,0 0,0 0,0 0,0 0,0 1,0-1,0 0,0 0,0 0,0 0,0 0,0 0,0 0,0 0,0 1,0-1,0 0,0 0,0 0,0 0,0 0,0 0,0 0,0 1,0-1,0 0,0 0,0 0,0 0,0 0,0 0,0 0,0 0,0 1,0-1,0 0,0 0,46-5,1082-247,-621 129,-419 103,35-10,123-13,-202 43,-44 0,1 0,-1-1,1 1,-1 0,1 0,-1 0,0 0,1 0,-1 1,1-1,-1 0,1 0,-1 0,1 0,-1 0,0 1,1-1,-1 0,0 0,1 0,-1 1,1-1,-1 0,0 1,1-1,-1 0,0 1,0-1,1 0,-1 1,0-1,0 1,0-1,0 1,1-1,-1 0,0 1,0-1,0 1,-1 0,1 0,-1 1,0-1,0 0,0 0,0 0,0-1,0 1,0 0,0 0,0 0,0-1,-2 1,-21 11,0-2,-1-1,0-1,-1-1,-12 2,-17 4,-307 76,-21-13,-324 29,683-103,24-2,0-1,0 1,0 0,0 0,0 0,0 0,0 0,0 0,0 0,0 0,0 0,0 0,0 0,0 0,0-1,0 1,0 0,-1 0,1 0,0 0,0 0,0 0,0 0,0 0,0 0,0 0,0 0,0 0,0 0,0 0,0 0,0-1,0 1,0 0,0 0,-1 0,1 0,0 0,0 0,0 0,0 0,0 0,0 0,0 0,40-12,470-97,-199 47,217-47,2 22,-507 84,11-2,1 2,21 0,-52 3,-1 1,1-1,-1 1,0-1,1 1,-1 0,0 0,1 0,-1 1,0-1,3 3,-6-4,1 0,0 1,-1-1,1 1,-1 0,1-1,-1 1,1-1,-1 1,0 0,1-1,-1 1,0 0,1-1,-1 1,0 0,0 0,0-1,0 1,0 0,0 0,0 0,0 0,0 1,-1-1,1 0,-1 1,1-1,-1 0,1 0,-1 0,0 1,0-1,0 0,0 0,1 0,-1 0,-1 0,-8 7,0 1,0-2,-1 1,0-2,-1 1,-6 1,-79 32,61-27,-66 27,-245 92,332-125,15-7,0 0,0 0,0 0,0 0,0 0,0 0,0 0,0 1,0-1,0 0,0 0,0 0,0 0,0 0,0 0,0 0,0 1,0-1,0 0,0 0,0 0,0 0,0 0,1 0,-1 0,0 0,0 0,0 0,0 1,0-1,0 0,0 0,0 0,0 0,1 0,-1 0,0 0,0 0,0 0,0 0,0 0,0 0,0 0,1 0,-1 0,0 0,0 0,0 0,0 0,0 0,0 0,0 0,1 0,-1 0,0 0,29-2,182-33,172-54,-194 43,439-96,-611 137,-12 3,0 1,0 0,0 0,0 0,0 0,0 1,0 0,0 0,0 0,1 0,-6 1,0-1,0 0,0 0,0 0,1 0,-1 0,0 0,0 1,0-1,0 0,0 0,0 0,0 0,0 1,1-1,-1 0,0 0,0 0,0 1,0-1,0 0,0 0,0 0,0 1,0-1,0 0,0 0,0 0,0 1,0-1,0 0,-1 0,1 0,0 0,0 1,0-1,0 0,0 0,0 0,0 0,-1 1,1-1,0 0,0 0,0 0,0 0,-1 0,1 0,0 0,0 1,0-1,0 0,-1 0,1 0,0 0,0 0,0 0,-9 7,-1 0,1-1,-1 0,0-1,0 0,-1 0,-3 0,-85 25,60-19,-755 201,779-208,23-6,28-6,717-155,-667 146,-26 3,0 4,0 2,33 0,-90 8,0 0,-1 0,1 1,0-1,0 1,0-1,-1 1,1 0,0 0,-1 0,1 0,-2 0,-1-1,1 0,-1 1,0-1,1 0,-1 1,1-1,-1 1,0-1,1 1,-1-1,0 1,0-1,1 1,-1-1,0 1,0-1,0 1,0-1,1 1,-1-1,0 1,0 0,-1 0,1 1,0-1,-1 0,1 0,0 0,-1 0,1 0,-1 0,0 0,1 0,-1 0,0 0,0 1,-12 10,0 0,0-1,-1-1,-1 0,0-1,0 0,-17 5,8-1,-162 77,-27 2,-199 67,89-36,242-92,75-26,11-4,18-2,256-52,-131 23,255-54,410-67,-811 151,59-8,29 1,-85 7,1 0,-1 0,1 1,-1 0,0 0,1 0,-1 0,2 2,-6-3,0 1,0-1,-1 0,1 1,0 0,0-1,0 1,-1-1,1 1,0 0,-1-1,1 1,0 0,-1 0,1 0,-1 0,1-1,-1 1,0 0,1 0,-1 0,0 0,0 0,1 0,-1 0,0 0,0 0,0 0,0 0,0 0,-1 0,1 0,0 0,0 0,0 0,-1 0,1-1,-1 1,1 0,-1 0,1 0,-1 0,1-1,-1 1,0 0,0 0,-6 7,-1 0,1 0,-2-1,1 0,-1-1,0 0,0 0,0-1,-1 0,1 0,-62 33,-2-2,-4-3,-156 55,-83 12,-103 10,53-16,345-88,-7 1,27-6,3-1,18-3,302-67,-214 44,479-122,229-52,-728 180,164-30,-239 48,36-4,-47 6,0 0,1 0,-1 0,0 0,0 0,1 0,-1 1,0-1,0 1,0 0,0 0,1 0,-1 0,0 0,-1 0,1 0,1 1,-3-2,0 1,1 0,-1-1,0 1,1 0,-1-1,0 1,0 0,0-1,1 1,-1 0,0-1,0 1,0 0,0-1,0 1,0 0,-1 0,1-1,0 1,0 0,0-1,-1 1,1-1,0 1,-1 0,1-1,0 1,-1-1,1 1,-1-1,1 1,-1 0,-9 8,1 0,-1-1,-1 0,0 0,0-1,0-1,-1 1,-6 0,11-3,-137 64,-3-6,-96 24,-314 65,183-76,352-71,21-5,4 0,33-8,1347-343,-1021 264,-342 84,-11 1,-1 1,1 0,-1 0,1 1,0 0,0 1,-1 0,1 0,0 1,2 1,-11-2,1 0,-1 0,0 0,1 0,-1 0,0 1,1-1,-1 0,0 0,1 0,-1 1,0-1,1 0,-1 0,0 1,0-1,1 0,-1 0,0 1,0-1,0 0,0 1,1-1,-1 0,0 1,0-1,0 1,0-1,0 0,0 1,0-1,0 0,0 1,0-1,0 0,0 1,0-1,0 1,0-1,-1 0,1 1,0-1,0 0,0 1,0-1,-1 0,1 0,0 1,0-1,-1 0,1 1,-7 6,0 0,-1 0,0-1,0 0,-1 0,1-1,-1 0,0-1,-3 1,0 1,-258 120,-176 51,-50-12,409-134,74-22,13-9,0 0,0 1,0-1,0 0,0 0,0 1,0-1,0 0,1 0,-1 1,0-1,0 0,0 0,0 0,1 1,-1-1,0 0,0 0,0 0,1 0,-1 1,0-1,0 0,0 0,1 0,-1 0,0 0,0 0,1 0,-1 0,0 0,1 0,29 4,26-9,-1-1,0-3,-1-3,29-10,26-5,68-12,122-29,-13-1,-277 67,19-4,-27 6,0-1,0 1,0 0,0 0,0 0,0 0,0 0,0 0,1 1,-1-1,0 0,0 1,0-1,0 0,0 1,0-1,0 1,0 0,0 0,0-1,-1 1,0 0,1-1,-1 1,0-1,0 1,0 0,0-1,1 1,-1 0,0-1,0 1,0 0,0-1,0 1,-1 0,1-1,0 1,0 0,0-1,-1 1,1 0,0-1,0 1,-1-1,1 1,-1-1,1 1,0-1,-1 1,0 0,-17 17,-8 2,0-2,-2 0,-17 7,-93 42,119-58,-554 230,343-142,222-93,4-3,0 1,-1 0,1 0,0 0,0 0,0 1,0-1,1 1,-1 0,1 1,-1-1,1 0,0 1,-1 2,4-5,-1-1,1 1,0 0,0 0,0-1,0 1,0 0,0 0,0-1,0 1,0 0,0-1,0 1,0 0,0 0,1-1,-1 1,0 0,0-1,1 1,-1 0,1-1,-1 1,0 0,1-1,-1 1,1-1,0 1,-1-1,1 1,0-1,24 11,-5-7,1 0,0-2,0-1,0 0,0-2,0 0,9-3,3 1,84-7,2-3</inkml:trace>
  <inkml:trace contextRef="#ctx0" brushRef="#br0" timeOffset="31056.535">7748 5474,'24'-6,"1"1,-1 0,1 2,19 0,-25 1,-11 2,0-1,-1 0,1 0,0 1,0 0,0 1,-1 0,1 0,0 1,-1 0,2 0,-9-2,1 1,0-1,0 0,0 1,0-1,-1 1,1-1,0 1,0-1,-1 1,1 0,0-1,-1 1,1 0,-1 0,1-1,-1 1,1 0,-1 0,0 0,1 0,-1 0,0-1,1 1,-1 0,0 0,0 1,-1 0,1-1,-1 1,1-1,-1 1,1-1,-1 1,0-1,0 1,0-1,0 0,0 1,0-1,0 0,0 0,-1 0,-9 10,-1 0,-1-2,0 1,-1-2,-7 4,-77 35,65-32,-304 129,-214 55,515-187,-1 1,-4 4,40-16,0 0,-1-1,1 1,0 0,-1 0,1-1,0 1,0 0,0 0,0 0,0 1,0-1,0 0,3 3,10-2,10-2,0-2,0-1,0 0,0-2,10-3,25-6,-9 4,745-145,-772 151,-13 2,-1 0,1 1,1 0,-1 0,0 1,4 0,-21 5,-305 89,-95 6,341-84,-1270 236,1301-246,-61 10,-1-5,-47-2,138-8,-1-2,1 1,-1-1,1 0,0-1,-1 1,1-2,-1 0,7 2,0 1,0-1,1 0,-1-1,0 1,1 0,-1 0,1-1,-1 1,1-1,0 1,-1-1,1 0,0 1,0-1,0 0,0 0,1 0,-1 0,0 0,1 0,-1 0,1 0,0 0,0 0,0 0,0 0,0 0,0 0,0 0,1 0,-1 0,1 0,0-1,2-8,1 1,1-1,0 1,1 0,0 0,0 1,1 0,0 0,7-7,14-19,-25 32,-1 1,-1-1,1 0,0 0,-1 0,1-1,-1 1,0 0,0-1,0 1,-1-1,0 3,0 0,0 0,0-1,0 1,0 0,-1 0,1 0,0 0,-1 0,1 0,-1 0,1 0,-1 0,1 0,-1 0,0 0,1 0,-1 1,0-1,0 0,0 0,0 1,0-1,0 1,0-1,0 1,0-1,0 1,0-1,0 1,0 0,0 0,0-1,0 1,0 0,-1 0,-13-1,-1 1,1 0,0 1,-1 0,1 2,0 0,0 0,0 1,0 1,-22 5,-345 92,-108 26,-724 89,1145-206,-6 1,-1-2,0-5,-23-2,96-3,-1 0,1 0,-1 0,1-1,-1 1,1-1,-1 0,1 0,0 0,-1-1,1 1,0-1,0 0,0 0,-2-2,4 3,0 1,1-1,-1 0,1 0,-1 0,1 0,-1 0,1 0,-1 0,1 0,0 0,0 0,0 0,-1 0,1 0,0 0,0-1,1 1,-1 0,0 0,1-2,0 0,0 0,0 0,0 0,1 1,-1-1,1 0,0 1,0-1,1 0,11-13,1 1,1 1,0 1,1 0,15-9,29-14,8 0,-48 25,267-129,36 1,308-97,-579 219,-42 16,-16 4,-22 8,-1142 359,1083-345,-208 58,-90 5,379-87,-8 2,-1 0,0-1,1-1,-1 0,-12-1,25 0,0 0,0 0,0-1,0 1,0 0,0 0,0 0,0-1,0 1,0-1,0 1,0-1,0 1,0-1,0 1,0-1,0 0,1 1,-1-1,0 0,0 0,1 0,-1 0,1 0,-1 1,1-1,-1-1,1 0,0 1,0-1,0 0,0 0,0 0,0 1,0-1,1 0,-1 0,1 1,0-1,-1 0,1 1,0-1,0 0,6-8,0 0,0 0,1 0,5-3,41-41,56-40,-63 55,-1-1,-2-3,23-29,-62 66,-1 0,1 0,-1 0,-1-1,1 1,-1-1,0 0,0 0,0-5,-2 10,-1 0,0-1,0 1,0-1,0 1,0-1,0 1,-1-1,1 1,-1 0,1-1,-1 1,0 0,0-1,0 1,0 0,-1 0,1 0,-1 0,1 0,-1 0,0 1,1-1,-1 0,0 1,0-1,0 1,0 0,0 0,-3-1,-2-2,1 2,-1-1,0 1,-1 0,1 0,0 1,0 0,-1 0,1 1,-1 0,-20 1,0 1,-1 2,-7 0,15-3,-46 6,1-3,-1-4,-6-2,71 2,0 0,1 0,-1 0,1 0,-1-1,0 1,1 0,-1-1,1 1,-1-1,1 0,-1 1,1-1,0 0,-1 0,1 0,0 0,-1 0,1 0,0-1,0 1,0 0,0 0,0-1,0 1,1-1,0-1,0 1,0 0,0 0,0 0,0 0,0 0,1 0,-1 0,1 0,-1 0,1 0,0 0,0 0,0 0,0 0,0 1,0-1,0 0,1 0,23-29,4-1</inkml:trace>
  <inkml:trace contextRef="#ctx0" brushRef="#br0" timeOffset="31307.868">2578 5082,'-7'1,"0"0,0 0,0 0,1 1,-1 0,1 1,-5 2,-10 3,-11 3,-252 85,186-67,-95 14,188-43,-4 2,0 0,-1-1,1-1,-1 0,-1 0,10 0,-1 0,0 0,1 0,-1-1,1 1,-1 0,1-1,-1 1,0-1,1 0,0 1,-1-1,1 0,-1 0,1 0,0 0,0 0,-1 0,1 0,0-1,0 1,0 0,0 0,0-1,1 1,-1-1,0 1,1-1,-1 1,1-1,-1 1,1-1,0 0,0-4,0 1,0 0,1-1,-1 1,2-5,10-32</inkml:trace>
  <inkml:trace contextRef="#ctx0" brushRef="#br0" timeOffset="38603.294">3061 2814,'-1'0,"0"0,0 0,1 0,-1 0,0 0,0 0,0 0,0 0,0 0,0-1,0 1,0 0,0 0,1-1,-1 1,0-1,0 1,0-1,1 1,-1-1,0 0,0 1,1-1,-1 0,1 1,-1-1,1 0,-1 0,1 0,-1 1,1-1,0 0,-1 0,1 0,0 0,0 0,-1 0,1 0,0 0,0 1,0-1,0 0,0 0,1 0,-1 0,0 0,0 0,1 0,-1 0,0 0,1 0,1-4,0-1,1 1,0-1,0 1,0 0,0 0,4-4,16-16,1 2,27-19,15-15,-6 3,48-34,-85 69,-23 19,0 0,0 0,1-1,-1 1,0 0,0 0,1 0,-1-1,0 1,0 0,1 0,-1-1,0 1,0 0,0 0,0-1,0 1,1 0,-1-1,0 1,0 0,0-1,0 1,0 0,0-1,0 1,0 0,0-1,0 1,0 0,0 0,0-1,0 1,0 0,0-1,-1 1,1 0,0-1,0 1,0 0,-15 0,-18 11,1 2,0 0,0 3,2 0,-13 10,-4 1,-494 270,-16-31,529-255,-21 9,46-18,-1-1,1 1,0 0,0 1,0-1,0 0,1 1,-1 0,1-1,-1 1,0 2,3-5,0 0,-1 1,1-1,0 0,0 1,0-1,-1 0,1 1,0-1,0 0,0 1,0-1,0 0,0 1,0-1,0 1,0-1,0 0,0 1,0-1,0 1,0-1,0 0,0 1,0-1,0 0,0 1,1-1,-1 0,0 1,0-1,0 0,1 1,-1-1,0 0,0 0,1 1,-1-1,0 0,1 0,-1 1,0-1,19 4,3-5,0-1,0-1,0-1,-1 0,1-2,16-6,-11 3,761-271,-552 189,-174 70,-60 21,0-1,0 1,0-1,0 1,1 0,-1-1,0 1,0 1,0-1,0 0,2 0,-4 1,0-1,0 0,1 0,-1 0,0 0,0 1,1-1,-1 0,0 0,0 0,1 1,-1-1,0 0,0 1,0-1,0 0,0 0,1 1,-1-1,0 0,0 1,0-1,0 0,0 0,0 1,0-1,0 0,0 1,0-1,0 0,0 1,0-1,0 0,0 0,-1 1,1-1,0 0,0 1,0-1,-2 4,-1 0,1-1,-1 1,0-1,0 1,0-1,-1 0,-2 2,-47 32,-2-1,-1-3,-5-2,-9 8,-151 80,-4-9,-156 49,368-155,17-7,27-11,-23 11,318-150,108-78,-385 204,-21 12,0-1,-2-1,13-11,-39 28,1-1,-1 1,1 0,0-1,-1 1,1-1,-1 1,1-1,-1 1,1-1,-1 1,1-1,-1 1,0-1,1 1,-1-1,0 0,0 1,1-1,-1 0,0 1,0-1,0 0,0 1,0-2,0 2,-1 0,0-1,0 1,0 0,1 0,-1-1,0 1,0 0,0 0,0 0,0 0,1 0,-1 0,0 0,0 1,0-1,0 0,0 0,0 1,-99 24,0 5,-62 29,-23 7,-318 73,492-136,-6 1,0 0,0-1,-13 0,29-3,0 0,0 0,1 0,-1 0,0 0,0 0,0 0,0 0,0 0,0-1,0 1,0 0,0-1,0 1,1 0,-1-1,0 1,0-1,1 0,-1 1,0-1,1 1,0-1,0 1,0-1,0 1,0-1,0 0,0 1,0-1,0 1,0-1,0 1,0-1,0 1,0-1,0 1,0-1,1 0,-1 1,0-1,0 1,1 0,-1-1,0 0,4-3,-1 0,0 0,1 0,0 1,0-1,2-1,48-33,2 2,30-12,-13 7,446-274,-473 284,-45 30,0 1,0-1,0 0,0 0,0 0,0 0,0 0,0 0,0 0,0 0,-1 0,1 0,-1 0,1 0,0 0,-1-2,0 3,0 0,0-1,0 1,0-1,-1 1,1 0,0-1,0 1,0 0,-1-1,1 1,0 0,-1-1,1 1,0 0,-1 0,1-1,0 1,-1 0,1 0,0 0,-1-1,1 1,-1 0,1 0,0 0,-1 0,1 0,-1 0,1 0,-1 0,-4-1,0 1,0 0,0 0,0 1,0-1,-1 1,1 0,-37 12,0 2,1 2,-27 16,-12 4,-514 198,521-209,73-26,0 0,0 0,0 0,1 0,-1 0,0 0,0 0,0 0,0-1,0 1,0 0,0 0,0 0,0 0,0 0,0 0,0 0,0 0,0-1,0 1,0 0,0 0,0 0,0 0,-1 0,1 0,0 0,0 0,0-1,0 1,0 0,0 0,0 0,0 0,0 0,0 0,0 0,0 0,0 0,-1 0,1 0,0 0,14-10,335-182,-243 138,40-24,-112 58,-2-1,0-2,1-3,-25 17,-11 3,-19 4,-1 5,0 0,0 2,1 0,-1 1,1 2,0 1,-28 7,-341 118,82-26,-115 15,370-109,22-5,0-1,-33 2,64-9,0-1,0 0,0 0,0 0,0 0,0 0,0 0,0 0,0 0,0 0,0 0,0 0,0-1,0 1,1 0,-1-1,0 1,0-1,0 1,0-1,0 1,1-1,-1 0,1 0,0 0,0 0,0 1,0-1,0 0,0 0,1 0,-1 0,0 0,1 0,-1 0,1 0,-1 1,1-1,-1 0,1 0,0 1,-1-1,1 0,0 1,0-1,-1 0,1 1,19-17,1 2,0 0,1 2,0 0,1 1,6-1,17-9,257-131,99-50,-199 103,-168 83,-7 3,-41 18,-48 20,-346 145,-180 38,469-174,214-74,29-6,-3 1,72-31,517-197,-696 268,-6 2,0 1,0 0,0 0,1 1,-1 0,1 1,1 0,-11 1,0 0,1-1,-1 1,0 0,1 0,-1 0,0 0,0 0,1 0,-1 0,0 0,1 0,-1 0,0 0,0 1,1-1,-1 0,0 0,1 0,-1 0,0 0,0 0,1 1,-1-1,0 0,0 0,1 0,-1 1,0-1,0 0,0 0,0 1,1-1,-1 0,0 1,0-1,0 0,0 0,0 1,0-1,0 0,0 1,0-1,0 0,0 0,0 1,0-1,0 0,0 1,0-1,0 0,0 1,0-1,0 0,0 0,-1 1,1-1,0 0,-14 16,-8 1,-2 0,0-2,-1-1,-10 4,-4 3,-236 115,-13-9,127-57,-196 73,528-214,96-42,-160 63,46-32,-141 75,0 0,0 0,-1 0,0-2,5-4,-15 13,0-1,0 0,0 1,-1-1,1 0,0 1,-1-1,1 0,-1 0,1 0,-1 1,1-1,-1 0,1 0,-1 0,0 0,0 0,1 0,-1 0,0 0,0 0,0 0,0 0,0 0,0-1,-1 2,0-1,1 0,-1 0,0 0,0 0,1 1,-1-1,0 0,0 1,0-1,0 1,0-1,0 1,0-1,0 1,0 0,0 0,0-1,0 1,-8-1,0-1,0 2,0-1,0 1,-2 1,-99 11,-63 18,60-10,89-16,-659 100,667-102,-3 1,-1-1,1-1,-6-1,23 0,0 0,1 0,-1-1,0 1,0 0,1-1,-1 1,0-1,1 0,-1 0,0 0,2 1,-1 0,1 0,0-1,-1 1,1 0,0-1,-1 1,1-1,0 1,0 0,-1-1,1 1,0-1,0 1,0-1,0 1,-1 0,1-1,0 1,0-1,0 1,0-1,0 1,0-1,0 0,1-1,0 0,0 0,0 0,1 0,-1 0,0 0,1 0,-1 0,1 0,0 1,-1-1,1 1,0-1,1 0,29-19,0 1,2 1,31-12,-16 8,649-295,-666 306,21-9,0-2,-1-2,30-21,-81 45,0 0,1 0,-1 1,0-1,0 0,0 0,0 0,0 0,0 0,-1-1,1 1,0 0,0 0,0-1,-1 2,0-1,0 1,0-1,0 1,0 0,0-1,0 1,-1-1,1 1,0 0,0-1,0 1,0 0,0-1,-1 1,1 0,0-1,0 1,0 0,-1-1,1 1,0 0,-1 0,1-1,0 1,0 0,-1 0,1-1,0 1,-1 0,-3-1,0-1,1 1,-1 0,0 0,0 1,0-1,0 1,-3 0,-40 2,0 3,0 1,1 3,-9 3,-5 1,-261 57,-99 19,366-77,32-6,0-2,-1 0,-1-1,23-3,0 0,0 0,0 0,0 0,0 0,0 0,0 0,0 0,0 0,0-1,1 1,-1 0,0-1,0 1,0 0,0-1,0 1,0-1,1 0,0 1,0 0,-1-1,1 1,0-1,0 1,0-1,0 1,0 0,0-1,0 1,0-1,0 1,0-1,0 1,0-1,0 1,0 0,0-1,0 1,0-1,1 1,-1-1,0 1,0-1,3-2,-1-1,1 1,-1-1,1 1,0 0,0 0,2-1,18-14,1 1,1 2,0 0,1 1,111-48,-31 14,-22 6,38-27,-118 66,1 0,-1 0,0 0,0-1,0 0,0 0,-1 0,0 0,1-1,-3 4,-1 0,1 0,-1 0,0 0,1 1,-1-1,0 0,1 0,-1 0,0 0,0 0,0 0,0 0,0 0,0 0,0 0,0 0,-1 1,1-1,0 0,0 0,-1 0,0 0,0-1,0 1,0 0,0 0,0 0,0 0,-1 0,1 0,0 0,-1 1,1-1,-1 0,1 1,-1-1,1 1,-1 0,1-1,-1 1,-16-3,0 0,0 2,0 0,0 0,-3 2,-23 2,-24 6,9 1,26-3,-1-2,0-1,0-1,-16-3,49 0,1 0,0 1,-1-1,1 0,0 0,-1 0,1 0,-1 0,1 0,0 0,-1 0,1-1,-1 1,1 0,0 0,-1 0,1 0,0 0,-1-1,1 1,0 0,-1 0,1-1,0 1,0 0,-1 0,1-1,0 1,0 0,-1-1,1 1,0 0,0-1,0 1,8-11,23-7,39-12,47-13,7-2,167-65,-259 97,-32 13,0 0,-1 0,1 0,0 0,0 0,0 0,0 0,0 0,-1-1,1 1,0 0,0 0,0 0,0 0,0 0,0 0,0-1,0 1,0 0,0 0,0 0,0 0,0 0,0-1,0 1,-1 0,1 0,1 0,-1 0,0-1,0 1,0 0,0 0,0 0,0 0,0 0,0-1,0 1,0 0,0 0,0 0,0 0,0 0,1-1,-1 1,0 0,0 0,0 0,0 0,0 0,0 0,1 0,-1 0,0 0,0 0,-17-1,-41 9,0 2,-55 19,1-1,16-7,0 5,-27 13,121-38,-24 10,19-3,7-8,0 0,0 1,0-1,0 0,0 1,0-1,0 0,0 0,1 1,-1-1,0 0,0 0,0 1,1-1,-1 0,0 0,0 1,1-1,-1 0,0 0,0 0,1 0,-1 0,0 1,1-1,-1 0,0 0,1 0,-1 0,0 0,1 0,-1 0,0 0,8 2,0-1,0 0,0-1,0 1,0-1,0-1,5 0,62-13,-44 8,463-105,-461 104,-22 8,-10 3,-11 9,-7-2,1 0,-2-1,1-1,-16 6,-3 3,33-17,1 0,-1 1,1-1,0 1,-1-1,1 1,0 0,0 0,-1 2,2-3,1-1,0 1,0-1,-1 1,1-1,0 1,0-1,0 1,0-1,0 1,0 0,0-1,0 1,0-1,0 1,0-1,0 1,0-1,0 1,1 0,-1-1,0 1,0-1,1 1,-1-1,0 1,0-1,1 0,-1 1,1-1,-1 1,0-1,1 0,-1 1,1-1,-1 0,1 0,-1 1,1-1,-1 0,1 0,-1 0,1 1,0-1,-1 0,1 0,0 0,9 3,1 0,0 0,0-1,1-1,-1 0,1 0,74-2,-45 0,5-1,-27 1,0 0,1 1,-1 1,1 1,15 4,-33-6,1 1,-1-1,1 1,-1 0,0 0,1 0,-1 0,0 0,0 1,0-1,0 1,0-1,0 1,0 0,0 0,-1 0,1 0,-1 0,1 0,-1 0,0 0,0 0,0 1,0-1,0 0,0 1,-1-1,1 1,-1-1,0 1,0 1,0 1,-1 0,0 0,0 0,0-1,-1 1,1 0,-1 0,0-1,-1 1,1-1,-1 0,0 1,0-1,0-1,-3 3,-7 7,0-1,-2-1,-9 6,-29 25,52-41,0 0,0-1,0 1,0 0,1 0,-1 0,0 0,1 0,-1 0,0 1,1-1,0 0,-1 0,1 0,0 0,-1 1,1-1,0-1,0 1,0 0,1-1,-1 1,0-1,0 1,0-1,1 1,-1-1,0 1,1-1,-1 1,0-1,1 1,-1-1,0 0,1 1,-1-1,1 0,-1 1,1-1,-1 0,1 1,2 0,0 0,0 0,0 0,0-1,0 1,0-1,0 1,0-1,0 0,0 0,2-1,141-20,5-8,25-4,-138 25,-27 5,1 1,-1-1,0 2,1 0,10 0,-21 1,0 0,0 0,0 0,1 0,-1 1,0-1,0 0,0 0,0 1,1-1,-1 0,0 1,0-1,0 1,0 0,0-1,0 1,0 0,-1 0,1-1,0 1,0 0,0 0,-1 0,1 0,-1 0,0 1,0-1,0 0,0 0,0 1,0-1,0 0,0 0,0 1,-1-1,1 0,-1 0,1 0,-1 0,1 1,-1-1,0 0,1 0,-1 0,-5 6,0 0,0 0,-1 0,0-1,-4 3,-8 5,-2-1,-6 3,-31 20,57-36,0 1,1-1,-1 1,0 0,0-1,0 1,1 0,-1-1,0 1,0 0,1 0,-1 0,1 0,-1-1,1 1,-1 0,1 0,0 0,-1 0,1 0,0 0,0 0,0-1,1 1,-1-1,0 1,1-1,-1 1,1-1,-1 1,0-1,1 1,-1-1,1 0,-1 1,1-1,-1 0,1 0,0 1,-1-1,1 0,-1 0,1 0,-1 0,1 0,0 1,-1-1,7 1,0-1,0 1,0-1,1-1,0 1,35-8,-1-1,0-1,32-15,-30 11,1 1,0 2,2 1,-45 10,-1 0,1-1,0 1,0 0,0 0,0 0,0 0,0 0,0 0,0 0,0 1,0-1,0 1,0 0,0-1,-1 1,1 0,0 0,-1 0,1 0,-1 0,-1-1,0 1,1-1,-1 1,0-1,0 1,0 0,1-1,-1 1,0-1,0 1,0 0,0-1,0 1,0-1,0 1,0 0,0-1,0 1,0-1,-1 1,1-1,0 1,-14 19,-9 0,-1-1,-1-1,0-1,-1-2,-17 8,-5 3,-3 6,49-31,0 0,0 1,0 0,0-1,0 1,1 0,-1 0,0-1,1 1,-1 2,1-3,1-1,0 1,0 0,0-1,0 1,0 0,0-1,0 1,0-1,0 1,0 0,0-1,0 1,1 0,-1-1,0 1,0-1,1 1,-1 0,0-1,1 1,-1-1,1 1,-1-1,0 1,1-1,-1 1,1-1,-1 0,1 1,0-1,-1 0,1 1,-1-1,1 0,0 0,-1 0,1 1,0-1,-1 0,1 0,9 3,-1 0,1-1,0 0,0-1,0 0,0-1,0 0,0 0,0-1,8-1,22-6,-2-1,7-4,3 0,184-47,-227 59,1 0,-1 0,1 0,-1 1,1 0,-1 0,1 1,2 0,-7-1,0 0,0 1,0-1,0 0,0 0,-1 1,1-1,0 1,0-1,0 1,-1-1,1 1,0-1,-1 1,1 0,0-1,-1 1,1 0,-1 0,1 0,-1 0,1 0,-1 1,0-1,0 1,0-1,0 1,0-1,0 1,-1-1,1 0,0 1,-1-1,1 1,-1-1,0 0,1 0,-1 1,0-1,0 1,-6 8,-1 0,1-1,-2 0,1 0,-1-1,-5 4,-64 45,61-45,-231 148,97-65,146-92,1 0,-1 0,0 0,1 0,0 1,0 0,0 0,0 0,1 0,0 0,-3 5,6-8,-1 0,1 0,0-1,0 1,0 0,-1 0,1-1,0 1,0 0,0 0,0 0,1-1,-1 1,0 0,0 0,0-1,1 1,-1 0,0-1,1 1,-1 0,0-1,1 1,-1 0,1-1,-1 1,1-1,-1 1,1-1,0 1,-1-1,1 1,0-1,-1 0,1 1,0-1,-1 0,1 1,0-1,0 0,-1 0,1 0,0 0,0 0,0 0,37 3,-1-6,0-3,0 0,-1-3,0-1,8-4,21-6,210-59,-267 76,32-7,-39 10,-1 0,1 0,0 0,0-1,-1 1,1 0,0 0,0 0,0 0,-1 0,1 1,0-1,0 0,-1 0,1 0,0 1,0-1,-1 0,1 1,0-1,-1 1,1-1,-1 1,1-1,0 1,-1-1,1 1,-1-1,1 1,-1 0,0-1,1 1,-1 0,0-1,1 1,-1 0,0 0,0-1,1 1,-1 0,0 0,0 0,-1 3,1-1,-1 1,0 0,0-1,0 1,0-1,0 1,-1-1,0 0,0 0,0 1,0-1,-2 2,-35 36,4-11,-1-2,-1-2,-35 19,-127 59,122-66,-264 115,321-144,7-5,10-3,0 0,1 0,-1 0,0 0,0 0,1 0,-1 1,1-1,-1 1,1 0,-1 0,1 0,0 0,0 1,2-3,0 0,0 1,0-1,0 0,0 1,0-1,0 0,0 0,0 1,0-1,1 0,-1 1,0-1,0 0,0 0,1 1,-1-1,0 0,0 0,0 1,1-1,-1 0,0 0,1 0,-1 0,0 0,0 1,1-1,-1 0,0 0,1 0,-1 0,0 0,1 0,-1 0,0 0,1 0,-1 0,0 0,0 0,1 0,-1 0,0 0,1 0,-1-1,20 0,-20 1,52-8,-1-3,0-2,-1-2,29-13,-2 1,417-154,-454 165,-26 13,-26 12,-44 19,-2-3,-56 17,43-17,-1069 325,1128-346,-214 56,-46-2,223-51,37-7,14-3,20-6,393-130,660-262,-1020 380,10-2,-2-3,-1-3,9-8,-71 37,1-1,0 1,0 0,-1-1,1 1,0 0,-1-1,1 1,0-1,-1 1,1-1,-1 1,1-1,-1 1,1-1,-1 0,1 1,-1-1,0 0,1 1,-1-1,0 0,0 0,1 1,-1-2,-1 2,0-1,1 1,-1-1,0 1,0 0,0-1,1 1,-1 0,0-1,0 1,0 0,0 0,0 0,0 0,1 0,-1 0,0 0,0 0,0 0,-20 1,1 2,-1 0,1 1,0 1,-14 6,-6 1,-316 89,-129 35,426-119,55-16,13-4,15-5,147-56,120-66,-150 64,-131 62,-5 1,-1 1,0 0,1 0,-1 0,1 1,-1-1,1 1,0 0,0 1,-1-1,1 1,1 0,-6 0,1 0,-1 0,0 0,1 1,-1-1,0 0,1 0,-1 0,0 0,0 1,1-1,-1 0,0 0,0 1,1-1,-1 0,0 1,0-1,0 0,1 1,-1-1,0 0,0 1,0-1,0 0,0 1,0-1,0 0,0 1,0-1,0 0,0 1,0-1,0 1,0-1,0 0,0 1,0-1,0 0,-1 1,1-1,0 0,0 1,0-1,-1 0,1 0,0 1,0-1,-13 17,0-5,-1 0,0-1,-1 0,0-1,-1 0,-9 3,-7 5,-40 24,-339 190,376-214,-18 10,-4 5,43-25,1 1,0 1,1 0,0 1,0 0,-3 7,13-17,1 0,0 0,0 1,0-1,0 1,0-1,0 1,0-1,0 1,1-1,-1 1,0 0,1 0,0-1,-1 1,1 0,0 0,0-1,0 1,0 0,0 0,0 0,1-1,0 0,0 0,0 0,-1 0,1 1,0-1,0 0,1 0,-1-1,0 1,0 0,0 0,1-1,-1 1,0 0,1-1,-1 1,0-1,1 0,0 1,10 1,1-1,-1 0,0-1,0 0,8-1,78-10,-1-4,-1-4,2-6,285-89,-310 91,185-62,227-67,-478 150,0 0,0 0,1 1,6-1,-14 2,1 0,-1 0,0 0,0 0,1 0,-1 0,0 0,0 0,1 0,-1 0,0 0,0 0,1 0,-1 0,0 0,0 0,1 0,-1 0,0 0,0 1,0-1,1 0,-1 0,0 0,0 0,0 1,1-1,-1 0,0 0,0 0,0 1,0-1,0 0,1 0,-1 1,0-1,0 0,0 0,0 0,0 1,0-1,0 0,0 0,0 1,0-1,0 0,0 1,0-1,0 0,0 0,0 1,0-1,0 0,-1 0,1 0,0 1,0-1,0 0,0 0,0 0,-1 1,1-1,0 0,0 0,-6 6,0 0,-1-1,1 0,-1 0,0 0,-1-1,1 0,-1-1,-5 3,-4 1,-549 254,-471 158,984-400,39-13,13-5,3-1,23-8,1594-535,-1473 492,43-12,-699 211,-357 90,758-209,89-27,19-2,1 0,0 0,0 0,0 0,0-1,-1 1,1 0,0 0,0 0,0 0,0 0,0 0,-1 0,1 0,0 0,0 0,0-1,0 1,0 0,0 0,0 0,-1 0,1 0,0-1,0 1,0 0,0 0,0 0,0 0,0 0,0-1,0 1,0 0,0 0,0 0,0 0,0-1,0 1,0 0,0 0,0 0,0 0,0-1,0 1,0 0,1 0,-1 0,2-3,0 1,0-1,0 1,1 0,-1-1,1 1,0 0,2-1,66-39,42-18,7-2,128-88,87-76,-312 209,0 2,0-2,-1 0,-1-2,11-13,-30 30,0 0,0-1,0 1,-1-1,1 1,-1-1,1 0,-1 0,0 1,0-1,-1 0,1-3,0 5,-1-1,-1 1,1 0,0 0,0 0,0 0,-1 0,1 0,0 0,-1 0,1 0,-1 0,1 0,-1 0,0 0,1 0,-1 0,0 0,0 0,0 1,1-1,-1 0,0 1,0-1,0 0,0 1,0-1,0 1,0 0,0-1,-1 1,1 0,0 0,0-1,-8 0,1-1,-1 2,0-1,1 1,-1 0,0 1,-6 1,-63 15,64-13,-435 136,81-22,199-72,-30-1,184-42,11-2,0 0,0 0,-1 0,1 0,0-1,-1 0,1 0,0 0,0 0,-1-1,1 1,-2-2,6 2,0 0,0 0,-1 0,1 0,0 0,0 0,0 0,0 0,-1-1,1 1,0 0,0 0,0 0,0 0,0 0,0-1,0 1,-1 0,1 0,0 0,0 0,0-1,0 1,0 0,0 0,0 0,0 0,0-1,0 1,0 0,0 0,0 0,0-1,0 1,0 0,0 0,0 0,0 0,0-1,7-6,14-4,-21 11,409-183,-59 28,246-132,-584 281,9-3,-1-1,1-1,17-14,-29 14,-9 11,0 0,0-1,0 1,0 0,0 0,0 0,0-1,0 1,0 0,0 0,0 0,0-1,0 1,0 0,0 0,0 0,0-1,-1 1,1 0,0 0,0 0,0 0,0-1,0 1,-1 0,1 0,0 0,0 0,0 0,0 0,-1 0,1-1,0 1,0 0,-24-1,-6 6,0 1,0 2,-26 10,1 0,-254 80,-346 96,596-178,32-8,0-1,-1-1,0-1,-27 0,54-5,1 1,-1-1,1 0,-1 0,0 0,1 0,-1 0,0 0,1 0,-1 0,0 0,1 0,-1 0,0-1,1 1,-1 0,0 0,1-1,-1 1,1 0,-1-1,1 1,-1-1,1 1,-1 0,1-1,-1 1,1-1,0 1,-1-1,1 0,0 1,-1-1,1 1,0-1,0 0,-1 1,1-1,0 0,0 1,0-1,0 1,0-1,0 0,0 1,0-1,0 0,0 1,0-1,1 0,-1 1,0-1,0 0,1 1,-1-1,0 1,1-1,-1 1,0-1,1 0,3-5,0 1,0-1,0 1,1-1,3-2,18-15,0 1,2 2,16-10,95-51,-91 54,128-75,229-125,-392 221,4-3,1-1,-1 0,13-12,-28 22,-1-1,0 0,0 0,0 1,-1-1,1 0,0 0,0 0,0 0,-1 0,1 0,0 0,-1 0,1-1,-1 1,1 0,-1 0,0 0,1-1,-1 1,0 0,0-1,0 1,-1 0,1 0,-1 0,1 0,-1 0,0 1,1-1,-1 0,0 1,1-1,-1 0,0 1,0-1,0 1,0-1,1 1,-1-1,0 1,0 0,0-1,-1 1,-7-2,0 0,0 1,0 0,-1 0,-3 1,-51 2,1 3,-40 9,-127 31,113-20,-249 42,-37-12,314-43,36-4,-40 0,86-8,1 0,-1 0,0-1,0 1,0-2,0 1,-5-3,10 4,1-1,-1 1,1-1,0 0,-1 0,1 1,0-1,-1 0,1 0,0-1,0 1,0 0,0 0,0 0,0-1,0 1,0 0,1-1,-1 1,0-1,1 1,-1-1,1 1,0-1,-1 1,1-1,0 0,0 1,0-1,0 1,0-1,0 0,1 1,-1-1,1 0,1-5,0 1,1 0,0 0,0 0,1 1,-1-1,1 1,0 0,1 0,-1 0,1 0,0 1,0 0,3-2,7-5,1 1,0 1,0 0,12-4,7 3,-34 10,-1-1,1 1,0 0,0 0,0 0,0 0,-1 0,1 0,0 0,0 0,0 0,-1 0,1 1,0-1,0 0,0 0,-1 1,1-1,0 1,-1-1,1 1,0-1,-1 1,1-1,0 1,-1-1,1 1,-1 0,1-1,-1 1,0 0,1-1,-1 1,0 0,1 0,-1-1,0 1,0 0,1 0,-1 0,0-1,0 1,0 0,-1 5,1 0,-1-1,0 1,-1-1,1 1,-1-1,0 1,0-1,-1 0,0 0,-2 4,-43 57,31-44,-60 72,49-64,2 2,1 1,2 1,1 1,0 3,20-34,0 0,0 0,0 0,1 0,-1 1,1-1,0 1,1-1,-1 0,1 1,0-1,0 1,0 0,0-1,1 0,0 1,0-1,0 1,0-1,1 0,0 0,-1 0,2 0,-1 0,0 0,1 0,0-1,0 1,0-1,1 1,9 7,0 0,1-1,1-1,0 0,0-1,1 0,0-2,0 0,1 0,-1-2,16 3,28 3,1-3,43-1,366-5,-303-3,-145 1,-14 0,0 0,0 1,1 0,-1 1,0-1,0 2,0-1,-1 1,1 0,0 1,-1-1,7 4,-13-4,1-1,0 0,-1 0,0 1,1-1,-1 1,0-1,0 1,0 0,0-1,0 1,0 0,0 0,-1 0,1 0,-1 0,1 0,-1-1,0 1,1 0,-1 0,0 0,0 0,-1 0,1 0,0 0,-1 0,1 0,-1 0,0 0,1 0,-2 0,-3 9,0 0,-1-1,0 0,-1 0,0 0,5-8,-38 49,-2-1,-3-3,-1-2,-8 4,-207 158,253-200,-154 108,161-115,-24 24,25-23,-1-1,1 0,-1 1,1-1,0 0,-1 1,1-1,0 1,-1-1,1 0,0 1,0-1,-1 1,1-1,0 1,0-1,0 1,0-1,0 1,0 0,0-1,0 1,0-1,0 1,0-1,0 1,0-1,0 1,0-1,0 1,0-1,1 1,-1-1,0 1,0-1,1 1,-1-1,0 1,1-1,-1 0,1 1,-1-1,0 0,1 1,-1-1,1 0,-1 1,1-1,-1 0,1 0,-1 0,1 0,-1 1,1-1,-1 0,1 0,-1 0,1 0,4 1,0-1,0 0,0 0,0 0,0-1,-1 1,1-1,0 0,0 0,2-2,50-20,-49 20,46-24,-1-2,16-13,100-73,-137 93,1-2,24-21,-56 44,1-1,-1 1,1-1,-1 1,0-1,0 1,0-1,0 0,0 1,1-2,-2 2,0 1,0 0,0-1,0 1,0 0,0 0,0-1,0 1,0 0,0-1,0 1,0 0,0-1,0 1,0 0,0 0,-1-1,1 1,0 0,0 0,0-1,0 1,-1 0,1 0,0-1,0 1,0 0,-1 0,1 0,0 0,-1-1,1 1,0 0,0 0,-1 0,1 0,-4-1,0 0,1 1,-1 0,0 0,0 0,0 0,0 0,-3 2,-59 11,1 3,0 3,-21 11,-12 3,-325 97,385-118,28-7,10-2,17-2,60-9,0-4,-1-4,12-6,-52 13,695-193,-273 71,-335 97,234-57,-344 88,34-5,-45 8,0 0,0 0,0-1,0 2,0-1,0 0,0 0,0 1,-1-1,1 1,0-1,0 1,0 0,-1-1,1 1,0 0,-1 0,1 1,0-1,-2 0,1 0,-1 0,1 0,-1 0,0-1,1 1,-1 0,0 0,0 0,0 0,0 0,0 0,0 0,0 0,0 0,0 0,0-1,-1 1,1 0,0 0,-1 0,1 0,0 0,-1 0,1-1,-1 1,1 0,-1 0,0-1,1 1,-1 0,0 0,-28 24,27-23,-40 28,-2-2,-1-1,-22 8,-151 62,158-71,-393 145,-7-26,432-136,-34 11,-43 12,89-30,29-10,136-61,12 3,-19 8,1120-505,-1075 476,-158 69,-26 12,-14 9,-108 43,-39 25,89-39,-609 292,410-194,216-105,-5 2,-44 28,100-55,0 1,1-1,-1 0,0 1,1-1,-1 1,1-1,-1 0,1 1,-1-1,1 1,-1 0,1-1,-1 1,1-1,0 1,-1 0,1-1,0 1,-1 0,2-1,-1 1,1-1,-1 0,1 1,-1-1,1 0,0 0,-1 0,1 1,-1-1,1 0,-1 0,1 0,0 0,-1 0,1 0,-1 0,1 0,0 0,-1-1,1 1,-1 0,1 0,51-12,-1-2,-1-1,21-12,-25 10,177-73,-5-9,-4-9,49-42,-247 140,161-99,-129 78,-2-3,21-22,-62 51,1 0,-1-1,0 1,-1-1,2-2,-6 8,1-1,-1 1,1 0,-1-1,0 1,1 0,-1-1,0 1,0-1,1 1,-1-1,0 1,0-1,0 1,1 0,-1-1,0 1,0-1,0 1,0-1,0 1,0-1,0 1,0-1,0 1,0-1,0 1,-1-1,1 1,0-1,0 1,0-1,-1 1,1-1,0 1,0 0,-1-1,1 1,0-1,-1 1,1 0,-1-1,1 1,0 0,-1 0,1-1,-1 1,-1 0,-1-1,1 1,-1 0,0 0,1 0,-1 0,1 0,-1 1,0 0,-21 4,1 2,0 1,1 0,0 2,-12 7,-110 69,104-61,-668 460,675-461,-65 43,-26 20,99-66,24-20,1-1,0 0,-1 0,1 1,0-1,-1 0,1 0,0 1,-1-1,1 0,0 1,0-1,0 0,-1 1,1-1,0 1,0-1,0 0,0 1,0-1,-1 1,1-1,0 0,0 1,0-1,0 1,0-1,0 0,1 1,-1-1,0 1,0-1,0 0,0 1,0-1,1 1,-1-1,0 0,0 1,1-1,-1 0,17 4,-7-4,0-1,0 0,-1 0,1-1,-1 0,1-1,1 0,65-30,-54 23,63-32,-1-3,18-18,158-114,-256 174,494-360,-447 320,-49 42,-1 0,0 0,0 0,0 0,0-1,0 1,0 0,0-1,0 1,0 0,0-1,-1 1,1-1,-1 1,1-1,-1 0,-6-2,-10 6,-14 7,0 1,1 1,0 2,1 1,-11 8,-4 1,-367 200,-30 16,403-221,1 0,1 1,1 1,-28 23,61-42,0-1,0 1,0 0,1-1,-1 1,0 0,1 0,-1 0,1-1,-1 1,1 0,-1 0,1 0,-1 0,1 0,0 0,-1 0,1 0,0 0,0 0,1-1,-1 1,0-1,0 1,1 0,-1-1,0 1,1-1,-1 1,1-1,-1 1,1-1,-1 1,1-1,-1 0,1 1,-1-1,1 0,0 1,-1-1,1 0,0 0,-1 1,1-1,0 0,-1 0,1 0,0 0,8 1,1-1,-1 0,0 0,1-1,-1 0,1-1,-1 0,0 0,5-3,-12 5,104-33,-1-4,-1-5,51-31,290-172,-427 235,345-197,-338 194,-17 11,-7 3,-73 61,-23 14,10-9,-263 196,134-104,206-153,-7 5,0 1,1 0,-8 9,22-20,-1-1,1 1,-1-1,1 1,-1-1,1 1,-1-1,1 1,0 0,-1-1,1 1,0 0,-1-1,1 1,0 0,0-1,0 1,0 0,0-1,0 1,0 0,0 0,0-1,0 1,0 0,0-1,0 1,1 0,-1-1,0 1,1 0,0 0,0 0,0-1,0 1,0 0,0-1,1 1,-1-1,0 1,0-1,0 0,1 1,-1-1,0 0,0 0,1 0,9 1,0-1,-1 0,1-1,0 0,-1-1,1 0,6-3,21-6,16-10,-30 11,408-179,-126 52,-198 90,101-41,-208 88,0-1,1 0,0 1,-1-1,1 1,-1 0,1 0,-1-1,1 1,0 0,-1 0,1 0,-2 5,-9 4,-14 7,-1 0,-1-1,-14 5,-13 8,-478 276,372-222,135-70,23-12,-1 0,1 1,0-1,-1 0,1 0,-1 0,1 0,0 0,-1 0,1 0,-1 0,1 0,0 0,-1 0,1 0,-1-1,1 1,0 0,-1 0,1 0,0 0,-1-1,1 1,0 0,-1 0,1-1,0 1,-1 0,1 0,0-1,0 1,0 0,-1-1,1 1,0 0,0-1,0 1,0-1,-1 1,1 0,0-1,0 1,0-1,0 1,0 0,0-1,0 1,0-1,0 1,0 0,1-1,-1 1,0-1,4-25,-4 22,4-13,-1 0,-1-1,-1 1,0-1,-2-11,1 23,-1 1,0-1,0 0,-1 1,1-1,-1 1,-1-1,1 1,-1 0,0 0,0 0,0 0,-1 0,1 1,-1-1,0 1,-1 0,1 1,-1-1,-6-3,-1 0,1 0,-2 1,1 1,0 0,-1 1,0 0,-32-7,-19-1,24 5,-86-15,33 7,-50-17,134 30,0-1,0 0,1 0,0-1,-1 0,2-1,-1 0,0 0,1-1,0 0,0 0,0-1,2 1,1 0,-1 0,1 0,0-1,1 0,0 0,0 0,0 0,1 0,0-1,0 1,1-1,0 1,0-7,0-11,2-1,0 1,2 0,1 0,3-10,12-39,7-9,-10 33,-14 42,0 0,0-1,0 1,-1 0,0-8,-1 13,0 1,0 0,0-1,0 1,-1 0,1 0,-1-1,0 1,1 0,-1 0,0 0,0 0,-1 0,1 0,0 0,0 0,-1 0,0 0,1 1,-1-1,0 1,0-1,1 1,-2-1,-3 0,0-1,0 1,-1 0,1 0,-1 1,0-1,1 2,-1-1,0 1,0 0,1 0,-1 1,0 0,-3 1,-17 4,-1 1,-22 9,38-12,-572 184,431-141,139-42,-4 1,0-1,-1-1,-3 1,20-5,1 0,-1 0,0 1,1-1,-1 0,0-1,0 1,1 0,-1 0,0-1,1 1,-1-1,1 1,-1-1,1 0,-2 0,3 1,-1-1,1 0,-1 1,1-1,-1 0,1 1,0-1,-1 0,1 1,0-1,-1 0,1 0,0 1,0-1,-1 0,1 0,0 0,0 1,0-1,0 0,0 0,1 0,-1 0,1-3,0 0,1 0,-1 0,1 1,0-1,0 1,0-1,0 1,1 0,0-1,-1 1,2 0,186-168,-131 115,11-10,-2-2,48-64,-112 126,1-1,-1 1,0-1,0 0,-1 0,0 0,0-2,-3 8,1 0,-1-1,1 1,-1 0,0-1,0 1,0 0,0 0,0-1,0 1,0 0,0-1,0 1,0 0,-1-1,1 1,-1 0,1 0,-1 0,1-1,-1 1,0 0,1 0,-1 0,0 0,0 0,0 0,0 0,0 1,0-1,0 0,0 0,0 1,0-1,-1 0,1 1,0 0,0-1,-1 1,1 0,0-1,0 1,-1 0,0 0,-5-1,1 1,-1 0,0 0,1 1,-1-1,0 1,1 1,-1 0,-2 0,-58 25,57-22,-261 119,-158 69,294-131,29-14,-51 15,131-56,26-7,0 0,-1 0,1 0,0 0,0 0,0 0,-1 0,1 0,0 0,0 0,0-1,-1 1,1 0,0 0,0 0,0 0,-1 0,1 0,0-1,0 1,0 0,0 0,0 0,0 0,-1-1,1 1,0 0,0 0,0 0,0-1,0 1,0 0,0 0,0 0,0-1,0 1,0 0,0 0,0-1,0 1,0 0,0 0,0 0,0-1,0 1,0 0,0 0,0 0,0-1,1 1,-1 0,0 0,0 0,0 0,0-1,0 1,1 0,-1 0,0 0,0 0,0 0,0 0,1-1,-1 1,0 0,13-14,26-21,1 3,2 1,6 0,44-33,-72 49,12-8,0-1,-2-2,-1-1,17-21,-44 45,1 0,-1 0,0-1,0 1,0-1,0 1,-1-1,1 0,-1 0,0 0,0 1,0-1,-1 0,1 0,-1-1,0 3,-1 1,1-1,0 0,-1 0,0 0,1 0,-1 0,0 0,0 1,0-1,0 0,0 1,0-1,-1 1,1-1,0 1,-1-1,1 1,-1 0,1 0,-1 0,0 0,0 0,1 0,-1 0,0 1,0-1,0 1,0-1,0 1,0 0,-9-2,1 0,-1 1,0 1,0 0,1 0,-1 1,0 1,0 0,1 0,-30 8,-28 12,59-18,-141 52,2 6,4 7,-3 9,138-73,1 0,-1 0,1 1,0 0,1 0,-1 1,1 1,-9 14</inkml:trace>
  <inkml:trace contextRef="#ctx0" brushRef="#br0" timeOffset="40228.354">2547 1151,'-10'5,"-9"7,-6 1,-4 4,3-1</inkml:trace>
  <inkml:trace contextRef="#ctx0" brushRef="#br0" timeOffset="41132.596">2396 1242,'-20'3,"6"-1,21-7,6-1,-10 3,0 2,1-1,-1 0,0 1,0-1,1 1,-1 0,1 0,-1 0,1 1,0-1,1 1,-5 0,1 1,-1-1,1 1,-1 0,0-1,0 1,1 0,-1-1,0 1,0-1,0 1,0 0,0 0,1-1,-1 1,-1 0,1-1,0 1,0 0,0-1,0 1,0 0,0-1,-1 1,1-1,0 1,-1 0,0 3,1-2,0 0,0-1,1 1,-1 0,0-1,1 1,-1 0,1-1,-1 1,1-1,0 1,-1-1,1 1,0-1,0 0,0 1,0-1,0 0,1 0,-1 0,0 0,1 0,-1 0,0 0,1 0,-1 0,1-1,-1 1,1-1,0 1,-1-1,1 1,-1-1,1 0,0 0,0 0,9 2,0-1,1-1,-1 0,10-1,-19 0,5 1,26-1,-31 1,-1 1,0-1,0 0,0 0,1 1,-1-1,0 0,0 1,0-1,0 1,0 0,0-1,0 1,0 0,0 0,0 0,0-1,0 1,0 0,0 0,-1 0,1 0,-1 0,1 1,3 9,-4-9,1 0,-1 0,1 0,-1 0,1 0,0 0,0 0,0 0,0 0,0 0,0 0,1-1,-1 1,1-1,-1 1,1-1,-1 1,1-1,0 0,0 0,0 0,0 0,0 0,0 0,0 0,0-1,1 1,5 1,0-2,0 1,0-1,0 0,0-1,0 0,0 0,2-1,67-20,-45 12,14-3,81-25,-127 37,25-5,-24 6,-1 0,1 0,-1 0,0 0,1 0,-1 0,1 0,-1 0,0 0,1 0,-1 0,1 0,-1 0,0 0,1 0,-1 0,1 1,-1-1,0 0,1 0,-1 0,0 1,1-1,-1 0,0 0,0 1,1-1,-1 0,0 1,0-1,1 0,-1 1,0-1,0 1,0-1,0 0,1 1,-1-1,0 1,0-1,0 0,0 1,0-1,0 1,0-1,0 0,0 1,-1-1,1 1,0-1,0 0,0 1,0-1,0 1,-1-1,1 0,0 1,-4 8,-4 14,8-22,0-1,0 1,0-1,1 1,-1 0,0-1,0 1,0-1,1 1,-1-1,0 1,1 0,-1-1,1 0,-1 1,1-1,-1 1,0-1,1 1,0-1,-1 0,1 1,-1-1,1 0,-1 0,1 1,0-1,-1 0,1 0,-1 0,1 0,0 0,-1 0,1 0,0 0,-1 0,1 0,-1 0,1 0,17-2,-1 0,1-1,-1 0,0-2,0 0,0-1,10-6,24-6,-8 0,-32 13,-1 0,1 1,0 1,9-3,-20 6,0 0,1 0,-1 0,0 0,0 0,1 0,-1 0,0 0,1 0,-1 0,0 0,0 0,1 0,-1 0,0 0,1 0,-1 0,0 0,0 0,1 0,-1 1,0-1,0 0,1 0,-1 0,0 0,0 1,0-1,1 0,-1 0,0 0,0 1,0-1,0 0,1 0,-1 1,0-1,0 0,-3 13,-13 10,-1-5,-1-1,-18 13,-16 16,51-45,0-1,0 1,0 0,0 0,0 0,1 0,-1 0,0 0,1 0,-1 0,1 0,-1 0,1 0,0 0,-1 0,1 0,0 0,0 2,0-3,0 1,0-1,0 1,1-1,-1 1,0-1,1 1,-1-1,0 1,1-1,-1 0,1 1,-1-1,1 1,-1-1,0 0,1 0,0 1,-1-1,1 0,-1 0,1 1,-1-1,1 0,0 0,5 1,-1 0,1-1,0 0,0 0,0 0,4-1,26-5,-1-2,10-4,-25 7,34-10</inkml:trace>
  <inkml:trace contextRef="#ctx0" brushRef="#br0" timeOffset="41299.662">3786 1271,'6'0,"-10"5,-8 7,-8 7,-5-1,-4 3,-1-3,-2 1,0-3,21-4,17-9,18-5,10-3,5-5,5-1,11-4,-3 1</inkml:trace>
  <inkml:trace contextRef="#ctx0" brushRef="#br0" timeOffset="42244.954">4150 1271,'0'0,"0"0,0 0,1 0,-1 0,0 0,0 0,0 1,1-1,-1 0,0 0,0 0,0 0,0 0,1 0,-1 1,0-1,0 0,0 0,0 0,0 1,0-1,0 0,0 0,1 0,-1 0,0 1,0-1,0 0,0 0,0 1,0-1,0 0,0 0,0 0,0 1,0-1,0 0,0 0,-1 0,1 1,0-1,0 0,0 0,0 0,0 0,0 1,0-1,-1 0,1 0,0 0,0 0,0 1,0-1,0 0,-1 0,1 0,0 0,-11 14,10-13,-19 20,0-2,-2-1,0 0,-1-2,-13 7,5-3,30-19,0-1,1 1,-1-1,0 1,0 0,0-1,1 1,-1 0,0-1,1 1,-1 0,1 0,-1 0,1 0,-1 1,1-2,0 0,0 0,0 1,0-1,0 0,0 1,0-1,0 0,1 0,-1 1,0-1,0 0,0 0,0 1,1-1,-1 0,0 0,0 0,0 1,1-1,-1 0,0 0,0 0,1 0,-1 0,0 1,0-1,1 0,-1 0,0 0,1 0,-1 0,3 1,0-1,0 1,1-1,-1 0,0 0,0 0,0-1,3 1,92-24,-47 11,20-2,-66 14,-1 1,0-1,1 1,-1 0,0 0,3 1,-7-1,1 0,0 0,-1 1,1-1,-1 0,1 0,0 0,-1 1,1-1,-1 0,1 1,-1-1,1 0,-1 1,1-1,-1 1,1-1,-1 1,1-1,-1 1,0-1,1 1,-1-1,0 1,1 0,-1-1,0 1,0-1,0 1,0 0,0-1,0 1,1 0,-1-1,-1 1,1 0,0-1,0 1,0 0,0-1,0 1,-1-1,1 1,0 0,0-1,-1 1,-2 5,0 0,0 0,0-1,-1 1,0-1,0 0,0 0,-1 0,0-1,-1 2,-58 41,20-16,44-31,-27 26,26-26,1 0,0 1,-1-1,1 1,-1-1,1 1,0-1,0 1,-1-1,1 1,0-1,0 1,0-1,-1 1,1 0,0-1,0 1,0-1,0 1,0-1,0 1,0 0,1-1,0 1,-1-1,1 1,-1-1,1 0,0 1,-1-1,1 0,0 0,-1 1,1-1,0 0,0 0,-1 0,1 0,0 0,-1 0,1 0,0 0,0 0,-1 0,1 0,0-1,27-3,0-2,0-2,-1 0,0-2,1-1,-13 5,-10 5,-1-1,1 1,-1 0,1 0,0 0,0 0,-4 1,-1 0,1 0,-1 0,1 0,0 0,-1 0,1 0,-1 0,1 1,-1-1,1 0,0 0,-1 0,1 1,-1-1,1 0,-1 1,1-1,-1 0,1 1,-1-1,0 1,1-1,-1 0,1 1,-1-1,0 1,1-1,-1 1,0 0,0-1,0 1,1-1,-1 1,0-1,0 1,0 0,0-1,0 1,0-1,0 1,0 0,0-1,0 1,0-1,0 1,-1 0,1-1,0 1,0-1,-1 1,1-1,-1 1,-1 5,-1-1,0 1,0-1,0 0,-1 0,1 0,-4 2,4-4,0 1,1-1,-1 1,0-1,1 1,0 0,0 0,0 0,0 0,1 0,0 0,-1 5,2-9,0 1,0 0,0 0,0 0,0-1,0 1,1 0,-1 0,0-1,0 1,1 0,-1 0,1-1,-1 1,1 0,-1-1,1 1,-1-1,1 1,0-1,-1 1,1-1,0 1,-1-1,1 1,0-1,0 0,-1 1,1-1,0 0,0 0,-1 0,1 0,0 0,0 1,0-1,0-1,0 1,33-3,-12-3,-1-2,0 0,0-1,-1-1,9-6,-2 1,1 1,14-3,-40 16,1 0,-1 0,1 1,-1-1,1 1,-1 0,1-1,-1 1,1 0,-1 1,1-1,0 0,-2 1,0-1,0 0,0 1,0-1,-1 1,1-1,0 1,0-1,-1 1,1 0,0-1,-1 1,1 0,0 0,-1-1,1 1,-1 0,1 0,-1 0,0 0,1-1,-1 1,0 0,0 0,1 0,-1 0,0 0,0 0,0 0,0 0,0 0,0 0,-1 0,0 14,0-11,0 0,1 0,0 0,0 0,0-1,0 5,1-7,-1 0,0 0,1 1,-1-1,1 0,-1 0,1 0,0 0,-1 0,1 0,0 0,0 0,0-1,-1 1,1 0,0 0,0-1,0 1,0 0,0-1,0 1,1-1,-1 1,0-1,1 0,2 1,1 0,-1-1,1 1,0-1,-1 0,1-1,0 1,-1-1,1 0,-1 0,1 0,-1-1,2 0,13-6,1-1,6-5,-4 3,-3 1,9-5,2 2,0 0,9-1,-38 14,0 0,0-1,0 1,0-1,0 1,0 0,0 0,1 0,-1 0,0 0,0 0,0 0,0 0,0 0,0 0,1 0,-1 1,0-1,0 1,0-1,0 1,1 0,-2 0,1 0,0 0,-1 1,1-1,-1 0,1 1,-1-1,0 1,0-1,1 1,-1-1,0 0,0 1,-1 0,1-1,0 0,0-1,0 1,0-1,0 1,1 0,-1-1,0 1,0-1,0 1,0-1,1 1,-1-1,0 1,1-1,-1 1,0-1,1 1,-1-1,1 1,-1-1,0 0,1 1,-1-1,1 0,-1 1,1-1,-1 0,1 0,0 1,-1-1,1 0,-1 0,1 0,-1 0,1 0,0 0,-1 0,1 0,-1 0,1 0,0 0,-1 0,1 0,29-9,-23 6,28-11,26-14,-33 14,0 2,1 0,4 1,37-10,-30 8</inkml:trace>
  <inkml:trace contextRef="#ctx0" brushRef="#br0" timeOffset="43063.432">2669 1</inkml:trace>
  <inkml:trace contextRef="#ctx0" brushRef="#br0" timeOffset="43513.87">2669 1,'3'3,"1"0,0-1,0 1,0 0,0-1,0 0,1 0,-1-1,1 1,-1-1,4 1,-4-2,0 1,-1 0,1 0,-1 0,1 1,-1-1,1 1,-1-1,0 1,0 0,0 0,0 1,0-1,0 1,-1-1,1 1,-1 0,0 0,1 0,-1 1,0 0,0 1,-1-1,0 1,1-1,-1 1,-1 0,1-1,-1 1,0 0,0 0,0-1,-1 3,-1 8,-2 0,1-1,-3 4,3-10,0 0,1 0,0 0,0 0,0 1,2-1,-1 0,1 0,0 1,0-1,2 7,-1-12,0-1,0 0,0 0,0 1,1-1,-1 0,1 0,-1 0,1 0,0-1,0 1,0 0,0-1,0 1,0-1,0 0,0 0,1 0,-1 0,0 0,1 0,-1 0,1-1,-1 1,0-1,1 0,11 2,0-1,0-1,0 0,4-1,-4 1,7-2,0-1,0-1,9-3,-10 2,-1 1,1 1,15 0,-34 3,1-1,-1 1,1 0,0 0,-1 1,1-1,0 0,-1 1,1-1,-1 0,1 1,-1 0,1-1,-1 1,2 1,-3-2,1 1,-1 0,1 0,-1 0,1-1,-1 1,0 0,0 0,1 0,-1 0,0 0,0 0,0 0,0-1,0 1,0 0,0 0,0 0,0 0,-1 0,1 0,0-1,0 1,-1 0,1 0,-1 0,0 0,1 0,-1 1,0-1,1 0,-1 1,1-1,-1 1,1-1,0 0,-1 1,1-1,0 1,0-1,0 1,0-1,0 1,1-1,-1 1,0-1,1 1,-1-1,1 0,-1 1,1-1,0 0,-1 1,1-1,0 0,0 0,0 0,0 1,0-1,0 0,0-1,1 1,-1 0,0 0,0 0,1-1,-1 1,0-1,1 1,-1-1,1 1,-1-1,1 0,-1 0,1 1,-1-1,1 0,9 0,1 0,-1 0,0-1,9-2,-13 2,33-5</inkml:trace>
  <inkml:trace contextRef="#ctx0" brushRef="#br0" timeOffset="43765.189">3545 304,'-5'10,"-2"9,-4 1,-7-3,1 1,-2-3,2 1,9-2,11-3,10-4,9-2,4-3,15-7,-1-2</inkml:trace>
  <inkml:trace contextRef="#ctx0" brushRef="#br0" timeOffset="43995.924">4030 395,'5'5,"-4"7,-6 6,2 1,7-3,8-5,6-4,6-3,5-7,-4-4</inkml:trace>
  <inkml:trace contextRef="#ctx0" brushRef="#br0" timeOffset="44244.3">4422 455,'5'5,"2"7,4 1,7-1,4-3,4-3,3-3,-4-6,0-3,-1 0,-3 0</inkml:trace>
  <inkml:trace contextRef="#ctx0" brushRef="#br0" timeOffset="44545.282">4755 486,'-6'10,"-1"0,0 0,0-1,-1 0,-1 0,0 0,-29 34,38-43,-1 0,1 1,0-1,-1 0,1 1,0-1,0 1,-1-1,1 0,0 1,0-1,0 1,-1-1,1 1,0-1,0 1,0-1,0 0,0 1,0-1,0 1,0-1,0 1,0-1,0 1,1-1,-1 1,0-1,0 1,0-1,14 3,22-11,-33 7,47-15,-1-2,29-17,-13 6,-63 29,0-1,-1 0,1 1,0-1,-1 1,1-1,0 1,-1 0,1 0,0-1,0 1,-1 1,1-1,0 0,0 0,-1 1,1-1,1 1,-2-1,-1 1,1-1,-1 0,0 1,1-1,-1 0,0 1,1-1,-1 1,0-1,0 0,1 1,-1-1,0 1,0-1,0 1,0-1,1 1,-1-1,0 1,0-1,0 1,0-1,0 1,0-1,-1 2,1 0,-1 0,1-1,-1 1,1 0,-1-1,0 1,0 0,0-1,0 1,0-1,-12 15,0-1,0 0,-3 0,-13 15,27-29,1 1,-1 0,0 1,1-1,0 0,-1 0,1 1,0-1,0 0,0 1,1-1,-1 1,0 2,1-4,0 0,0 0,0 0,1 0,-1-1,0 1,0 0,1 0,-1 0,0 0,1 0,-1-1,1 1,-1 0,1 0,0-1,-1 1,1 0,0-1,-1 1,1 0,0-1,0 1,-1-1,1 1,0-1,0 0,0 1,0-1,0 0,0 0,-1 0,1 1,0-1,0 0,0 0,0 0,0 0,1-1,21 1,0-2,0-1,-1-1,1-1,-1 0,0-2,8-4,50-13,-80 24,31-4,-30 4,0 0,-1 0,1 0,-1 0,1 0,-1 0,1 0,0 0,-1 0,1 1,-1-1,1 0,-1 0,1 1,-1-1,1 0,-1 1,1-1,-1 0,0 1,1-1,-1 1,1-1,-1 1,0-1,0 1,1-1,-1 1,0-1,0 1,1-1,-1 1,0 0,0-1,0 1,0-1,0 1,0-1,0 1,0 0,0-1,0 1,0-1,-1 1,1-1,0 1,0 0,0-1,-1 1,1-1,0 1,-3 7,0-2,1 0,0 0,0 1,1-1,0 1,0-1,0 1,1 0,0-6,0 0,0 1,1-1,-1 1,0-1,1 0,-1 1,1-1,0 0,-1 1,1-1,0 0,0 0,0 0,-1 0,1 0,1 0,-1 1,1-1,0 0,1 0,-1 1,0-2,0 1,0 0,1 0,-1-1,0 1,1-1,-1 0,2 1,12-2,1 0,-1-1,-1 0,1-2,0 0,9-4,-18 7,42-14</inkml:trace>
  <inkml:trace contextRef="#ctx0" brushRef="#br0" timeOffset="44709.575">5722 637,'5'-6,"-8"10,-9 8,-8 2,0 5,-2-2,-3 2,-1-3,2 2,12-3,12-4,12-3,9-9,6-4,8-1,14-5,-1 0</inkml:trace>
  <inkml:trace contextRef="#ctx0" brushRef="#br0" timeOffset="44891.313">6085 666,'-10'10,"-9"9,-6 1,-4-3,3 1,1-3,-1 2,-1-2,4 0,1-1,5 2,14-7,14-5,9-4,8-1,8-5,-1-3</inkml:trace>
  <inkml:trace contextRef="#ctx0" brushRef="#br0" timeOffset="45062.159">6236 818,'-5'5,"-7"7,-6 1,-6 4,-3 4,-3-1,4 0,1-2,0 0,9 2,13-1,11-5,16-10,2-6</inkml:trace>
  <inkml:trace contextRef="#ctx0" brushRef="#br0" timeOffset="45226.962">6509 998,'0'11,"-6"8,5 6,6-1,9-5,6-5,5-5,3-5,8-7,-3-4</inkml:trace>
  <inkml:trace contextRef="#ctx0" brushRef="#br0" timeOffset="45414.382">7083 1089,'-10'5,"-9"2,-6 5,-4 6,-2-1,-1-3,-1 1,22-7,17-4,13-9,8-3,15-6,1 0</inkml:trace>
  <inkml:trace contextRef="#ctx0" brushRef="#br0" timeOffset="45660.541">7296 1029,'0'-5,"-11"3,-8 8,-6 2,-4 5,-2 1,-2 2,-4-1,3 3,3-3,22-3,22-4,15-9,7-4,4-1,4-4,-4-2</inkml:trace>
  <inkml:trace contextRef="#ctx0" brushRef="#br0" timeOffset="46312.689">7416 1060,'-80'32,"33"-10,8-5,2 2,0 2,1 1,34-21,1 1,-1-1,0 0,1 1,-1-1,1 1,0-1,-1 1,1 0,0 0,1-1,-1-1,1 0,0 1,0-1,0 1,0-1,-1 1,1-1,0 1,0-1,0 0,0 1,0-1,0 1,0-1,1 1,-1-1,0 1,0-1,0 1,0-1,0 0,1 1,-1-1,0 1,1-1,0 1,1 0,-1 0,1 0,-1 0,1-1,0 1,-1-1,1 1,0-1,-1 1,1-1,0 0,-1 0,1 0,0 0,0 0,-1 0,1-1,0 1,0-1,43-10,-1-1,7-5,1-1,-142 60,57-28,-4 0,1 2,1 1,0 2,-29 21,64-40,-1 1,0-1,1 1,-1-1,1 1,-1-1,1 1,-1-1,1 1,-1 0,1-1,-1 1,1 0,0-1,-1 1,1 0,0 0,0-1,-1 2,2-2,-1 1,0-1,0 1,0-1,0 1,0-1,1 0,-1 1,0-1,1 1,-1-1,0 0,0 1,1-1,-1 1,1-1,-1 0,0 0,1 1,-1-1,1 0,-1 0,4 2,-1-1,0 0,1 0,-1 0,1-1,-1 1,3-1,18 0,0-2,-1-1,0-1,1-1,-2-1,6-2,41-10,-68 18,-1 0,0-1,1 1,-1 0,0 0,1 0,-1 0,1 0,-1-1,0 1,1 0,-1 0,1 0,-1 0,0 0,1 0,-1 0,1 0,-1 1,0-1,1 0,-1 0,1 0,-1 0,0 0,1 1,-1-1,0 0,1 0,-1 1,0-1,1 0,-9 11,-22 10,30-21,-81 49,81-49,0 0,-1 1,1-1,-1 0,1 1,0-1,-1 0,1 1,0-1,-1 0,1 1,0-1,-1 0,1 1,0-1,0 1,-1-1,1 1,0-1,0 1,0-1,0 1,0-1,0 1,0-1,9 4,19-5,29-11,-2-4,43-16,4-3,-64 23,30-8,-56 18,-9 4,-17 10,-185 97,1 0,171-94,16-9,1 0,-1 1,1 0,-9 9,18-16,1 0,-1 0,1 1,0-1,-1 0,1 0,0 1,-1-1,1 0,0 1,-1-1,1 0,0 1,0-1,-1 1,1-1,0 0,0 1,0-1,0 1,0-1,0 1,0-1,-1 1,1-1,0 0,1 1,-1-1,0 1,0-1,0 1,0-1,0 1,0-1,0 0,1 1,-1-1,0 1,0-1,1 0,-1 1,0-1,0 0,1 1,-1-1,0 0,1 1,-1-1,1 0,-1 0,0 0,1 1,-1-1,1 0,-1 0,1 0,-1 0,0 0,1 0,-1 0,1 1,-1-1,1-1,-1 1,1 0,-1 0,1 0,35 1,7-8,-1-2,0-2,19-8,-40 13,42-14</inkml:trace>
  <inkml:trace contextRef="#ctx0" brushRef="#br0" timeOffset="47862.415">7657 1453,'32'-16,"0"1,1 2,1 2,7-1,-41 11,1 1,0 0,-1-1,1 1,0 0,-1 0,1 0,0-1,-1 1,1 0,0 0,-1 0,1 0,0 0,-1 0,1 1,0-1,0 0,-1 0,1 0,0 1,-1-1,1 0,-1 0,1 1,0-1,-1 1,1-1,-1 1,1-1,-1 1,1-1,-1 1,0-1,0 1,0 1,0-1,0 0,0 0,0 0,-1 0,1 0,-1 0,1 0,-1 0,1 0,-1 0,1 0,-1 0,0 0,0 0,1 0,-1 0,0-1,-1 2,-25 19,-1-1,0 0,-2-3,0 0,-20 7,-44 24,48-22,-49 29,92-53,1 0,-1 0,0 1,1-1,-1 1,1-1,0 1,0 0,0 0,0 0,0 1,2-4,0 1,0-1,-1 1,1 0,0-1,0 1,0-1,0 1,0 0,0-1,0 1,0 0,0-1,0 1,0-1,0 1,0 0,1-1,-1 1,0-1,0 1,1-1,-1 1,1 0,0 0,0 0,0-1,0 1,0 0,1-1,-1 1,0-1,0 1,1-1,-1 1,0-1,1 0,-1 0,1 0,-1 0,1 0,16-1,-1 0,0-2,0 0,0-1,-1 0,3-3,12-2,193-52,-194 56,-30 5,1 0,-1 0,1 0,-1-1,1 1,-1 0,1 0,-1 0,1 0,-1 0,0 0,1 1,-1-1,1 0,-1 0,1 0,-1 0,1 0,-1 1,0-1,1 0,-1 0,0 1,1-1,-1 0,1 1,-1-1,0 0,0 1,1-1,-1 0,0 1,0-1,1 1,-1-1,0 1,0-1,0 0,0 1,0-1,0 1,0-1,0 1,0-1,0 1,0-1,0 1,0-1,0 0,0 1,0-1,0 1,0-1,-1 1,1-1,0 0,0 1,-1-1,1 1,0-1,0 0,-1 1,1-1,-5 6,0 0,0-1,-1 1,0-1,0-1,0 1,0-1,-1 0,0 0,-16 11,-20 14,-35 15,39-23,1 1,-27 23,61-42,-18 17,22-20,-1 0,1 1,0-1,-1 1,1-1,0 0,0 1,-1-1,1 1,0-1,0 1,0-1,0 1,-1-1,1 1,0-1,0 1,0-1,0 1,0-1,0 1,0-1,1 1,-1-1,0 1,0-1,0 1,0-1,1 1,-1-1,0 0,0 1,1-1,-1 1,0-1,1 0,-1 1,0-1,1 0,-1 1,1-1,-1 0,1 1,-1-1,0 0,1 0,-1 0,1 0,0 1,4 0,0 1,0-1,1 0,-1 0,0-1,1 0,-1 1,0-2,1 1,-1-1,0 0,1 0,19-4,-1-2,3-2,3 0,174-54,35-23,12-8,-229 88,-22 6,0 0,0 0,0 0,0 0,0 0,1 0,-1 0,0 0,0-1,0 1,0 0,0 0,0 0,0 0,0 0,1 0,-1 0,0 0,0 0,0 0,0 0,0 0,0 0,0 0,1 0,-1 0,0 0,0 1,0-1,0 0,0 0,0 0,0 0,0 0,0 0,1 0,-1 0,0 0,0 0,0 0,0 0,0 1,0-1,0 0,0 0,0 0,0 0,0 0,0 0,0 0,0 0,0 1,0-1,0 0,0 0,0 0,0 0,0 0,0 0,0 0,0 1,0-1,0 0,0 0,-8 8,-13 6,-35 16,-38 13,17-9,-3 2,24-11,1 2,-12 10,55-27,12-9,0-1,0 0,0 0,0 0,0 1,0-1,0 0,0 0,0 0,0 1,0-1,0 0,0 0,0 0,0 1,0-1,0 0,0 0,0 0,0 1,0-1,0 0,0 0,0 0,0 0,0 1,1-1,-1 0,0 0,0 0,0 0,0 1,0-1,1 0,-1 0,1 1,1-1,0 1,0-1,-1 1,1-1,0 0,-1 0,1 0,0 0,0 0,-1 0,3 0,22-4,0-1,-1-1,1-2,9-4,100-44,-83 33,99-39,53-22,-138 56,-58 27,-13 7,-19 10,22-15,-52 30,-1-2,-15 3,9-3,-48 29,-42 39,150-97,0 1,1-1,-1 1,0-1,0 1,0-1,1 1,-1-1,0 1,1 0,-1-1,0 1,1 0,-1 0,1-1,-1 1,1 0,0 0,-1 0,1 0,-1 0,2 0,-1-1,1 1,-1-1,1 1,-1-1,1 0,-1 1,1-1,-1 0,1 0,0 1,-1-1,1 0,-1 0,1 0,0 0,-1 0,1 0,0 0,-1 0,1 0,0 0,46-5,22-13,-1-3,0-3,3-6,-32 14,368-163,-275 118,-132 61,1-1,-1 1,0 0,1-1,-1 1,1 0,-1 0,1-1,-1 1,1 0,-1 0,0 0,1 0,-1 0,1-1,-1 1,1 0,-1 0,1 0,-1 0,1 0,-1 1,1-1,-1 0,1 0,-1 0,1 0,-11 12,-30 22,-2-2,-2-1,0-3,-8 2,9-5,-42 27,-160 91,220-131,1 1,1 1,-20 16,42-29,1-1,-1 1,0-1,1 1,-1-1,0 1,1-1,-1 1,1-1,-1 1,1 0,-1-1,1 1,-1 0,1-1,0 1,0 0,-1 0,1-1,0 1,0 0,0 0,-1 0,1-1,0 2,1-1,-1-1,1 1,0-1,-1 1,1-1,-1 1,1-1,0 1,0-1,-1 1,1-1,0 0,0 1,-1-1,1 0,0 0,0 0,0 0,-1 0,1 0,8 1,0 0,-1-1,1-1,3 0,41-8,-1-2,-1-2,47-18,147-69,-157 61,74-34,72-29,-222 97,-8 3,1 0,-1 1,1-1,-1 1,1-1,0 1,-1 1,1-1,0 1,4 0,-9 0,0 0,1 0,-1 0,0 0,0 0,1 0,-1 0,0 0,0 0,1 1,-1-1,0 0,0 0,0 0,1 0,-1 1,0-1,0 0,0 0,0 1,1-1,-1 0,0 0,0 0,0 1,0-1,0 0,0 1,0-1,0 0,0 0,0 1,0-1,0 0,0 0,0 1,0-1,0 0,0 0,0 1,0-1,0 0,0 0,0 1,-1-1,1 0,0 0,0 1,-3 4,0 0,0 0,0 0,-1 0,0-1,0 1,0-1,0 0,-3 1,-48 35,40-30,-237 146,129-84,-59 49,155-97,26-24,1 1,-1-1,1 0,0 0,-1 1,1-1,-1 1,1-1,0 0,-1 1,1-1,0 1,0-1,-1 1,1-1,0 1,0-1,0 1,0-1,-1 1,1-1,0 1,0-1,0 1,0-1,0 1,0-1,1 1,-1-1,0 1,0-1,0 1,0-1,0 1,1-1,-1 1,0-1,1 1,-1-1,0 0,1 1,-1-1,0 0,1 1,-1-1,0 0,1 1,-1-1,1 0,-1 1,1-1,-1 0,1 0,-1 0,1 0,-1 0,1 1,-1-1,1 0,-1 0,1 0,6 0,1 1,-1-1,0 0,1-1,-1 1,0-2,1 1,5-3,63-22,-53 18,81-37,-2-4,79-51,-58 30,51-17,-141 78,-32 9,-1 0,1-1,-1 1,1 0,-1 0,1 0,-1 1,1-1,-1 0,1 0,-1 0,1 0,-1 0,1 1,-1-1,1 0,-1 0,1 1,-1-1,1 0,-1 1,0-1,1 1,-1-1,0 1,0 0,0-1,0 1,0 0,0-1,0 1,0 0,0-1,0 1,0 0,-1-1,1 1,0 0,0-1,-1 1,1-1,0 1,-1-1,1 1,0-1,-1 1,-7 10,-1 0,0-1,-1-1,1 1,-2-1,-1 0,-13 12,-27 24,-3-3,-23 12,70-49,-7 3,2 1,-1 1,2 0,-1 0,1 2,1-1,-8 11,18-21,0 0,0 0,1 1,-1-1,0 0,1 0,-1 1,1-1,-1 0,1 1,0-1,-1 0,1 1,0-1,0 1,0-1,0 0,0 1,1-1,-1 1,0-1,1 0,0 0,-1 0,1-1,0 1,-1 0,1 0,0-1,0 1,0 0,-1-1,1 1,0-1,0 1,0-1,0 1,0-1,0 0,0 1,1-1,4 1,0 0,0-1,1 1,-1-1,0-1,0 1,1-1,-1 0,38-10,-1-2,-1-2,0-1,-1-3,11-7,-27 17,-16 11,-9-2,0 1,0 0,0-1,0 1,0 0,0-1,0 1,0-1,0 1,0 0,0-1,0 1,-1 0,1-1,0 1,0-1,-1 1,1-1,0 1,-1-1,1 1,-13 18,-1 0,-1 0,0-2,-2 0,-13 11,1 0,-55 46,20-19,61-52,0 0,0 0,1 0,-1 1,1-1,0 1,0-1,0 1,0 2,1-6,1 1,0 0,-1 0,1 0,0 0,0 0,-1 0,1 0,0 0,0 0,0 0,1 0,-1 0,0 0,0 0,0 0,1 0,-1-1,0 1,1 0,-1 0,1 0,-1 0,1 0,-1-1,1 1,0 0,-1-1,1 1,0 0,0-1,-1 1,1-1,0 1,0-1,0 1,0-1,0 0,0 1,-1-1,2 0,6 2,-1-1,1 0,0 0,-1-1,1 0,0 0,-1-1,1 0,2-1,68-17,2-7,-42 14</inkml:trace>
  <inkml:trace contextRef="#ctx0" brushRef="#br0" timeOffset="48023.19">9715 2269,'0'10,"-6"9,-6 1,-2 2,-3-2,-4 0,-3 2,-4-3,4 1,1 2,-1 2,14-3,18-10,9-7</inkml:trace>
  <inkml:trace contextRef="#ctx0" brushRef="#br0" timeOffset="49454.126">9895 2269,'10'-21,"4"-8,2 0,0 2,2 0,7-7,22-22,4-3,-3-2,30-51,-76 109,20-37,-21 37,0 0,0 0,0 1,0-1,-1 0,1 0,-1 0,0 0,1-1,-1 1,-1 0,1 0,0 0,-4-8,3 10,1 1,0-1,-1 1,1-1,0 0,-1 1,1-1,0 0,0 1,-1-1,1 0,0 1,0-1,0 0,0 0,0 1,0-1,0 0,0 1,1-1,-1 0,0 0,0 1,0-1,1 1,-1-1,0 0,1 1,-1-1,1 1,-1-1,0 0,1 1,-1-1,1 1,0 0,-1-1,1 1,-1-1,1 1,0 0,-1-1,1 1,0 0,-1 0,1 0,0-1,-1 1,2 0,56-18,15-5,-65 19,-1 1,1-1,-1 0,0 0,0-1,0 0,4-5,-10 10,-1 0,1-1,0 1,-1-1,1 1,-1-1,1 1,-1-1,1 1,-1-1,1 0,-1 1,1-1,-1 1,0-1,1 0,-1 0,0 1,0-1,1 0,-1 1,0-1,0 0,0 0,0 1,0-1,0 0,0 0,0 1,0-1,-1 0,1 0,0 1,0-1,-1 0,1 1,0-1,-1 0,1 1,-1-1,1 0,0 1,-1-1,0 1,1-1,-1 1,1-1,-1 1,0 0,1-1,-1 1,0 0,1-1,-1 1,0 0,-4-2,0 0,1 1,-1 0,0 0,0 0,0 1,0-1,-2 1,-19 3,0 1,1 1,-1 1,1 1,0 1,-1 2,-7 2,17-9,23-9,26-12,334-154,-352 166,-11 5,1-1,-1 0,1 0,-1 0,1-1,-1 0,0 0,2-2,-6 5,0 0,0 0,1 0,-1-1,0 1,0 0,0 0,0-1,0 1,0 0,0 0,0 0,0-1,0 1,0 0,0 0,0-1,0 1,0 0,0 0,0-1,0 1,0 0,0 0,0-1,0 1,0 0,-1 0,1 0,0-1,0 1,0 0,0 0,0 0,-1-1,1 1,0 0,0 0,0 0,-1 0,1 0,0 0,0-1,-1 1,1 0,0 0,0 0,0 0,-1 0,1 0,0 0,0 0,-1 0,1 0,-16-2,-12 4,1 1,0 1,0 1,1 2,-9 3,-15 4,-182 53,204-55,21-3,7-9,0 1,1-1,-1 1,0-1,0 0,1 1,-1-1,0 1,1-1,-1 0,1 1,-1-1,0 0,1 0,-1 1,1-1,-1 0,1 0,-1 0,1 1,-1-1,1 0,-1 0,1 0,-1 0,1 0,-1 0,17 2,-1-2,0 1,1-2,-1 0,0-1,12-3,6 0,146-27,-10 1,-164 30,1 0,-1 1,1 0,0 0,-1 0,1 1,-1 0,2 0,-7 0,0-1,0 0,0 1,1-1,-1 1,0 0,0-1,0 1,0 0,0-1,0 1,0 0,-1 0,1 0,0 0,0 0,-1 0,2 1,-2 0,0-1,1 1,-1 0,0 0,1-1,-1 1,0 0,-1 0,1-1,0 1,0 0,-1-1,1 1,-1 0,1-1,-1 1,0 0,-21 36,18-33,1 0,0 0,0 0,0 0,1 1,-1-1,1 1,1-1,-1 3,2-7,-1 1,1-1,0 0,0 0,0 0,1 0,-1 0,0 0,0 0,1 1,-1-1,0 0,1 0,-1 0,1 0,-1 0,1 0,0-1,-1 1,1 0,0 0,0 0,0 0,-1-1,1 1,0 0,0-1,0 1,0-1,0 1,0-1,0 0,0 1,1-1,-1 0,0 0,0 0,0 0,0 0,1 0,6 1,0-1,0 0,1-1,-1 1,1-2,-8 2,27-6,-1 0,-1-2,1-1,14-8,-7 3,1 2,10-2,-42 13,0 1,0-1,0 0,0 1,1 0,-1 0,0 0,0 0,0 1,1-1,-1 1,0-1,-2 1,0-1,0 1,0 0,0-1,-1 1,1 0,0-1,0 1,-1 0,1 0,0 0,-1 0,1-1,0 1,-1 0,0 0,1 0,-1 0,1 0,-1 1,0-1,0 0,0 0,0 0,0 0,0 0,0 0,0 0,0 0,0 0,0 0,-1 0,1 0,0 0,-1 0,1 1,-17 41,13-38,2 0,-1 1,1-1,-1 1,2 0,-1-1,0 1,1 0,0 0,1 0,0 0,-1 0,2 0,-1 0,1 1,0-5,-1 0,1 0,0-1,0 1,0 0,0-1,0 1,1-1,-1 1,0-1,1 0,-1 0,1 1,-1-1,1 0,0 0,-1 0,1-1,0 1,0 0,0-1,-1 1,1-1,0 1,0-1,0 0,8 1,0 0,1-1,-1 0,6-2,-8 2,21-4,-1-1,0-1,0-1,20-9,34-9,-77 23,0 1,1 0,-1 0,0 1,0-1,1 1,-1 0,0 1,0-1,1 1,-1 0,4 2,-6-2,1 1,-1 0,1 0,-1 0,0 0,1 1,-1-1,-1 1,1 0,0 0,-1 0,1 0,-1 0,0 1,0-1,0 1,0 0,21 56,-16-40,1-1,6 12,-1-9</inkml:trace>
  <inkml:trace contextRef="#ctx0" brushRef="#br0" timeOffset="49957.803">11287 2118,'-11'10,"-7"4,-8 4,2-1</inkml:trace>
  <inkml:trace contextRef="#ctx0" brushRef="#br0" timeOffset="53987.649">884 3661,'-24'11,"0"2,1 0,1 2,0 0,1 2,1 0,1 1,0 1,1 1,1 1,14-17,0 0,0 1,1-1,-1 0,1 1,0 0,0-1,1 1,0 0,0 0,0 0,0 1,1-4,0 0,0 1,0-1,1 0,-1 0,1 1,-1-1,1 0,0 0,0 0,0 0,0 0,0 0,1 0,-1 0,0 0,1 0,0-1,-1 1,1 0,0-1,0 0,0 1,0-1,0 0,2 1,2 0,1 1,0-1,0 0,0-1,0 0,0 0,0 0,0-1,0 0,0-1,1 1,-1-1,0-1,0 1,0-1,4-2,10-3,-1-2,1 0,-2-1,16-11,-21 12,0-1,-1 0,0-1,-1 0,0-1,-1 0,-1-1,0 0,0-1,-1 0,0-3,-7 15,-1-1,0 1,-1 0,1 0,0 0,-1-1,1 1,-1 0,0-1,1 1,-1 0,0-1,-1 1,1-1,0 1,-1 0,1-1,-1 1,0 0,0-2,-1 1,0 1,1 0,-1-1,0 1,-1 0,1 0,0 0,0 0,-1 1,1-1,-1 0,0 1,1 0,-3-1,-5-1,0 0,0 0,0 2,0-1,-1 1,1 0,0 1,-1 1,-1-1,-15 5,0 1,1 0,0 2,0 1,-12 7,25-13,13-8,17-13,53-37,19-8,-30 23,-3-3,30-30,-80 67,0 0,0-1,-1 0,0 0,0-1,0 1,-1-1,2-5,-5 11,-1 1,1-1,-1 0,0 1,1-1,-1 0,0 1,0-1,0 0,0 0,0 1,0-1,0 0,-1 1,1-1,-1 0,1 1,-1-1,0 0,0 0,-1 1,1-1,-1 1,1 0,-1-1,0 1,0 0,1 0,-1 0,0 0,0 1,0-1,0 0,0 1,0-1,0 1,0 0,0 0,0 0,-1 0,-9 0,-1 0,1 1,0 0,0 1,-9 3,-60 19,58-16,21-8,4-2,12-7,31-16,-27 14,122-75,-70 41,-49 33,0-2,-1-1,-1-1,2-3,-20 19,0-1,0 0,0 0,-1 0,1 1,0-1,0 0,-1 0,1 0,-1 0,1 0,-1 0,1 0,-1 0,0-1,0 1,1 0,-1 0,0 0,0-1,0 2,-1-1,1 1,0-1,-1 0,1 1,-1-1,1 1,0-1,-1 1,1-1,-1 1,0 0,1-1,-1 1,1 0,-1-1,1 1,-1 0,0-1,1 1,-1 0,0 0,1 0,-1 0,-4-1,0 1,0-1,-1 1,1 0,0 1,0-1,-5 2,-41 12,0 3,-30 15,-24 9,82-33,-11 3,1 1,-26 15,49-19,16-5,20-6,50-15,0-5,25-12,-17 6,-46 16,-6 1,0 2,1 1,0 1,8 1,-38 7,-1-1,1 1,0 0,0 0,0 0,-1 0,1 0,0 1,0 0,-1-1,1 1,0 0,-1 0,1 0,-1 1,1-1,-1 0,3 2,-4-1,0 0,0-1,0 1,0 0,0 0,0 0,0 0,-1 0,1 0,-1 0,1 0,-1 0,0 0,0 0,0 0,0 0,0 0,0 0,-1 0,1 0,-1 0,1 0,-1 0,0 0,0 1,-4 9,0 0,-1-1,-1 1,1-1,-8 9,-46 52,38-47,-141 154,-26 32,183-203,0 0,0 0,1 0,0 1,0 0,1 0,0 0,-1 5,5-11,-1-1,1 0,-1 0,1 1,0-1,0 0,0 0,0 1,0-1,0 0,1 1,-1-1,1 0,0 0,0 0,-1 0,1 0,0 0,1 0,-1 0,0 0,1 0,-1 0,1-1,-1 1,1-1,0 1,0-1,0 1,0-1,0 0,0 0,0 0,0 0,0-1,0 1,0 0,1-1,0 1,6 1,0-1,1 0,-1 0,1 0,-1-1,0-1,1 0,-1 0,8-2,17-6,33-11,-50 14,328-114,-344 120,7-3,1 0,-1 0,1 1,0 1,-1 0,1 0,3 0,-11 1,0 0,0 0,-1 0,1 0,0 0,-1 0,1 0,0 1,-1-1,1 0,0 0,-1 1,1-1,0 0,-1 1,1-1,-1 0,1 1,0-1,-1 1,1-1,-1 1,0-1,1 1,-1 0,1-1,-1 1,0-1,1 1,-1 0,0-1,0 1,0 0,1-1,-1 1,0 0,0 0,0-1,0 1,0 0,0-1,-1 1,1 0,0 0,-1 3,0 0,-1 1,0-1,0 0,0 0,-2 3,-22 30,-1-1,-2 0,-2-3,-19 17,16-15,-243 235,-13-11,285-254,0 0,0 0,0 0,1 0,0 1,-2 3,5-8,1-1,-1 1,1 0,-1-1,1 1,-1 0,1 0,0 0,0-1,-1 1,1 0,0 0,0 0,0 0,0 0,0 0,0-1,0 1,0 0,0 0,0 0,1 0,-1 0,0-1,1 1,-1 0,0 0,1-1,-1 1,1 0,-1 0,1-1,-1 1,1 0,0-1,-1 1,1-1,0 1,0-1,-1 1,1-1,0 0,0 1,-1-1,1 0,0 0,0 1,0-1,0 0,0 0,-1 0,1 0,1 0,6 1,0-1,1 0,-1 0,1-1,-1 0,0 0,0-1,1 0,2-1,21-8,21-11,-46 19,64-32,-2-2,32-25,-40 23,37-24,-29 18,41-19,-74 50,-27 13,-8 6,-13 9,11-12,-122 114,-134 96,138-117,19-16,41-35,3 2,1 3,-8 14,60-60,0 0,1 0,-1 0,1 1,0 0,0-1,0 1,0 0,1 0,-1 0,1 1,1-4,0 0,0 0,0-1,0 1,0 0,0 0,0 0,0 0,0 0,0-1,1 1,-1 0,0 0,0 0,1 0,-1-1,1 1,-1 0,1-1,-1 1,1 0,0 0,1 0,-1-1,0 1,1 0,-1 0,0-1,1 1,-1-1,1 1,-1-1,1 0,-1 0,1 0,0 0,-1 0,1 0,9 0,1-1,-1-1,1 0,-1 0,0-1,0-1,5-2,25-11,12-9,-36 17,279-153,-144 75,41-24,-155 92,-37 19,0-1,0 1,0 0,0-1,0 1,0 0,0 0,-1-1,1 1,0 0,0 0,0 0,0 0,0 0,0 1,0-1,0 0,0 0,0 1,0-1,-1 0,0 1,0 0,1-1,-1 1,0 0,0-1,0 1,0-1,1 1,-1 0,0-1,0 1,0 0,-1-1,1 1,0 0,0-1,0 1,0 0,-1-1,1 1,0-1,0 1,-1 0,1-1,-1 1,1 0,-12 18,-2 0,1 0,-2-1,0-1,-1 0,-8 4,-2 5,-468 428,141-136,341-307,-8 7,1 1,0 3,14-17,1 1,0-1,0 1,1 0,0 0,0 0,0 0,1 1,0-1,-1 4,3-8,0 1,-1-1,1 0,1 0,-1 1,0-1,1 0,-1 0,1 0,-1 0,1 1,0-1,0 0,0 0,0 0,0-1,1 1,-1 0,0 0,1-1,-1 1,1-1,0 1,0-1,-1 1,1-1,0 0,0 0,0 0,0 0,6 2,0 0,0 0,0 0,0-1,1 0,-1-1,5 1,15-1,0 0,0-2,0-1,27-6,111-29,-131 29,183-51,97-22,-295 77,34-6,-51 10,0 0,0-1,0 1,0 1,1-1,-1 0,0 1,0 0,0 0,-1-1,1 2,0-1,0 0,2 2,-4-2,0-1,0 1,0 0,-1 0,1 0,0 0,0 0,-1-1,1 2,0-1,-1 0,1 0,-1 0,1 0,-1 0,0 0,1 0,-1 1,0-1,0 0,0 0,0 0,0 1,0-1,0 0,0 0,-1 0,1 1,0-1,-1 0,1 0,-1 0,1 0,-1 0,-3 6,1-1,-1 0,-1-1,1 1,-4 2,-53 53,-2-3,-29 17,49-39,-206 160,-37 9,264-190,0-1,1 1,0 1,1 0,1 2,1 0,17-17,0 0,0 0,0 0,0 0,0 0,0 0,1 0,-1 0,0 0,1 0,-1 0,1 1,-1-1,1 0,0 0,-1 1,1-1,0 0,0 0,0 1,0-1,0 0,0 1,0 0,1-2,0 1,0 0,0 0,0-1,0 1,1-1,-1 1,0-1,0 1,0-1,0 0,0 0,1 1,-1-1,0 0,0 0,1 0,-1 0,0 0,0-1,0 1,1 0,-1 0,0-1,0 1,1-1,19-5,-1 0,1-2,-1 0,5-4,81-47,-51 28,566-293,-593 310,11-5,1 1,0 2,5 0,-43 15,0 1,0-1,-1 1,1-1,0 1,0 0,0 0,0 0,0 0,0 0,0 0,0 0,-1 0,1 1,0-1,0 1,0 0,0-1,0 1,-2 0,1 0,-1 0,1 0,0 0,-1 0,0 0,1 0,-1 0,1 1,-1-1,0 0,0 0,0 0,0 0,0 1,0-1,0 0,0 0,0 0,-1 0,1 0,0 0,-1 1,1-1,-1 0,1 0,-1 0,1 0,-1 0,0 0,-6 11,0 0,-1 0,-1-1,0 1,0-2,-1 0,-4 3,-27 23,-14 7,22-18,-218 169,250-193,-23 22,24-23,-1 1,1-1,0 0,-1 1,1-1,-1 0,1 1,0-1,0 0,-1 1,1-1,0 1,0-1,0 1,-1-1,1 1,0-1,0 0,0 1,0-1,0 1,0-1,0 1,0-1,0 1,0-1,0 1,0-1,0 1,0-1,1 1,-1-1,0 1,0-1,1 0,-1 1,0-1,0 1,1-1,-1 0,0 1,1-1,-1 0,1 1,-1-1,0 0,1 0,-1 1,1-1,-1 0,1 0,-1 0,1 0,-1 0,0 0,1 1,-1-1,1 0,8 0,0 0,0 0,-1-1,1 0,0-1,-1 0,1 0,-1-1,8-3,-1 1,44-17,56-29,-68 28,1 2,1 3,22-5,-61 20,0 1,-1 0,1 0,0 1,0 1,7 0,-15 0,-1 0,1 0,0 1,0-1,0 1,0-1,0 1,0 0,0-1,-1 1,1 0,0 0,-1 0,1 1,-1-1,1 0,-1 1,1-1,-1 1,0-1,0 1,0-1,0 1,0 0,0 0,0 0,-1-1,1 1,0 0,-1 0,0 0,1 0,-1 0,0 0,0 1,0 5,-1 0,1 1,-1-1,-1 0,1 0,-2-1,1 1,-1 0,0-1,0 1,-5 6,-7 11,-2-1,-14 16,9-12,20-26,0 0,1 1,-1-1,1 1,-1-1,1 1,0-1,0 1,0 0,0 0,0-1,1 1,-1 0,1 0,0-2,0-1,0 1,0 0,1-1,-1 1,0-1,0 1,1 0,-1-1,0 1,1-1,-1 1,0-1,1 1,-1-1,1 1,-1-1,1 1,-1-1,1 0,-1 1,1-1,0 0,1 1,0 0,0 0,1-1,-1 0,0 1,0-1,1 0,-1 0,0 0,2 0,25-5,0 0,0-2,0-2,-1 0,19-10,-4 2,230-93,-136 51,2 6,60-10,-186 59,75-15,-80 17,1 1,-1 0,1 1,0 0,-1 1,1 0,-1 0,8 2,-15-3,1 1,0-1,-1 1,1-1,-1 1,1-1,-1 1,1 0,-1 0,1 0,-1 0,0 0,0 0,1 0,-1 0,0 1,0-1,0 0,0 1,-1-1,1 1,0-1,0 1,-1-1,1 1,-1-1,0 1,1 0,-1-1,0 1,0 0,0-1,0 1,0 0,0-1,0 1,-1 0,0 0,-2 8,0 0,-2-1,1 1,-1-1,0 0,-2 1,-10 20,16-28,1-1,-1 1,0 0,0 0,1-1,-1 1,1 0,0 0,-1 0,1 0,0-1,0 1,0 0,0 0,1 0,-1 0,0 0,1-1,-1 1,1 0,0 0,-1 0,1-1,0 1,0-1,0 1,0-1,1 1,-1-1,0 1,1-1,-1 0,1 0,-1 0,1 0,-1 0,1 0,0 0,-1 0,1-1,0 1,0-1,0 1,0-1,-1 0,1 1,0-1,0 0,2 0,17 0,0 0,-1-2,1 0,3-2,25-2,748-109,-682 100,1 5,70 4,-125 2,-1-3,-1-3,0-2,17-8,7 0,129-37,67-13,-251 62,21-2,-46 10,-1 0,1 0,0 0,-1 0,1 0,0 1,-1-1,1 1,0-1,-1 1,1 0,-1 0,0 1,1-1,-1 0,1 1,15 13,-12-10,-1 0,0 0,1-1,0 0,0 0,0-1,1 1,-1-2,1 1,0-1,0 1,0-2,0 1,34 2,1-1,-1-2,16-2,124-15,-111 9,364-36,-366 31,-54 9,0 0,-1 1,1 0,0 1,1 0,-1 2,14 1,-27-2,0 0,0 0,0 0,0 1,1-1,-1 1,0-1,0 1,0-1,0 1,0-1,0 1,0 0,0 0,0 0,0-1,-1 1,1 0,0 0,-1 0,1 0,0 0,-1 0,1 1,-1-1,1 3,-1-1,1 1,-1-1,0 0,-1 1,1-1,0 0,-1 1,0 26,1-29,0 0,1 1,-1-1,0 0,1 1,-1-1,1 0,0 0,-1 0,1 1,0-1,0 0,0 0,0 0,0 0,0 0,0 0,0-1,0 1,1 0,2 1,0 0,0-1,0 0,0 1,0-1,1-1,-1 1,0-1,1 1,-1-1,4-1,56-7,-30 2,223-29,25-2,-133 16,24-12,-142 28,-31 5,0 0,1 0,-1 0,0 0,1 0,-1 0,0 0,1 0,-1 0,1 0,-1 0,0 0,1 0,-1 0,0 0,1 0,-1 0,0 1,1-1,-1 0,0 0,1 0,-1 1,0-1,0 0,1 0,-1 1,0-1,0 0,1 0,-1 1,0-1,0 0,0 1,-7 10,-18 8,-19 6,-11 4,21-12,1 2,1 1,-7 6,19-5,19-20,1-1,0 1,-1-1,1 0,-1 1,1-1,0 1,0-1,-1 1,1 0,0-1,0 1,0-1,0 1,-1-1,1 1,0-1,0 1,0 0,0-1,0 1,0-1,1 1,-1-1,0 1,0-1,0 1,0 0,1-1,-1 1,0-1,1 1,-1-1,0 0,1 1,-1-1,0 1,1-1,-1 1,1-1,-1 0,1 0,-1 1,1-1,-1 0,1 0,-1 1,1-1,-1 0,1 0,6 2,0-1,0 0,-1-1,1 1,0-1,0 0,0-1,-1 0,4 0,65-18,-46 11,125-39,3-2,-127 46,-29 3,-1 0,1 0,0 0,-1 0,1 0,-1 0,1 0,0 1,-1-1,1 0,-1 1,1-1,-1 0,1 0,-1 1,1-1,-1 1,0-1,1 1,-1-1,0 1,1-1,-1 1,0-1,1 1,-1-1,0 1,0-1,0 1,1-1,-1 1,0 0,0-1,0 1,0-1,0 1,0 0,0-1,0 1,0-1,-1 1,1-1,0 1,0 0,0-1,-1 1,1-1,0 1,-1-1,1 1,-4 9,1-5,1 1,0-1,0 1,1-1,0 1,0 0,0 0,1-5,0 0,0 0,0 0,0-1,0 1,0 0,1 0,-1 0,0 0,0 0,1-1,-1 1,1 0,-1 0,1 0,-1-1,1 1,-1 0,1-1,0 1,0 0,0-1,1 1,-1 0,0-1,1 1,-1-1,0 0,1 1,-1-1,1 0,-1 0,1 0,-1 0,1 0,-1 0,2 0,13-4,0 0,0 0,0-1,0-2,-1 1,14-9,33-13,-53 27,-11 7,-16 12,13-13,-76 80,-69 96,138-165,1-1,-7 13,16-24,-1 0,1 0,1 0,-1 0,1 1,-1-1,1 0,0 0,1 1,-1-1,1 1,0-1,0 1,0 1,1-4,-1-1,1 1,0-1,-1 1,1-1,0 1,0-1,0 0,0 0,0 1,0-1,0 0,1 0,-1 0,0 0,0 0,1-1,-1 1,1 0,-1-1,1 1,-1-1,1 1,-1-1,1 0,0 1,-1-1,1 0,-1 0,1 0,0 0,-1-1,2 1,8-1,0-1,0 0,-1 0,7-3,79-29,-2-4,11-10,-15 8,13-8,-1-5,22-19,-102 59,-22 13,0 0,0 0,0 0,0 0,0 1,0-1,0 0,0 0,0 0,0 0,0 0,0 0,0 0,0 0,0 0,0 0,1 0,-1 0,0 0,0 1,0-1,0 0,0 0,0 0,0 0,0 0,0 0,0 0,0 0,0 0,0 0,0 0,1 0,-1 0,0 0,0 0,0 0,0 0,0 0,0 0,0 0,0 0,0 0,0 0,0 0,1 0,-1 0,0 0,0 0,0 0,0 0,0 0,0-1,0 1,0 0,0 0,0 0,0 0,0 0,0 0,0 0,0 0,0 0,-5 8,-13 11,-32 23,-8 2,-20 17,61-48,6-5,1 0,0 1,1 0,-5 7,14-16,-1 0,1 0,0 1,0-1,-1 0,1 0,0 0,0 1,-1-1,1 0,0 0,0 1,0-1,0 0,-1 0,1 1,0-1,0 0,0 1,0-1,0 0,0 1,0-1,0 0,0 1,0-1,0 0,0 1,0-1,0 0,0 0,0 1,0-1,0 0,0 1,1-1,-1 0,0 1,0-1,0 0,0 0,1 1,-1-1,0 0,0 0,1 0,-1 1,0-1,0 0,1 0,-1 0,0 0,1 0,-1 1,0-1,0 0,1 0,-1 0,0 0,1 0,-1 0,0 0,1 0,-1 0,0 0,1 0,-1 0,0 0,24-5,9-10,-1-1,-1-2,0-1,27-23,35-21,-93 62,1 1,0-1,0 0,0 1,-1-1,1 1,0-1,0 1,0 0,0-1,0 1,0 0,0-1,0 1,0 0,0 0,0 0,0 0,0 0,0 0,0 0,0 1,0-1,0 0,1 1,-2 0,1 0,0-1,-1 1,1 0,-1 0,1 0,-1 0,0 0,1 0,-1 0,0 0,0 0,0 0,0 0,0 1,0-1,0 0,0 0,0 1,-2 7,1 0,-2 0,1 1,-4 6,5-13,-3 6,1-1,0 1,0 0,1 0,0 1,1 0,0-8,1 0,0 0,0 0,1 1,-1-1,0 0,1 0,-1 0,1 0,-1 0,1 0,0 0,0 0,0 0,0 0,0 0,1 0,-1 0,1-1,-1 1,1-1,-1 1,1-1,0 0,0 1,0-1,-1 0,1 0,1 0,7 3,0-1,0 0,1 0,0-1,-1-1,1 0,5 0,82-3,-57 0,92 0,-85 1</inkml:trace>
  <inkml:trace contextRef="#ctx0" brushRef="#br0" timeOffset="58950.152">9502 6290,'24'1,"0"2,20 3,11 2,-37-7,1 0,0-2,-1 0,1-1,-1-1,1-1,13-5,26-10,40-20,-19 7,-76 31,0-1,0 1,0 0,1 0,-1 0,0 0,1 1,-1-1,1 1,-1 0,0 0,1 0,-1 1,1-1,-1 1,0-1,1 1,-1 0,0 1,0-1,5 2,0-1,0 1,0-1,0-1,1 0,-1 0,0 0,1-1,-1-1,0 1,1-1,-1-1,0 1,2-2,18-5,1-1,-2-1,11-6,38-18,0-3,-3-4,18-15,-85 53,-1-1,0 0,-1 0,1-1,-1 1,1-1,-1 0,-1 0,1 0,1-4,-4 7,-1 1,1-1,0 1,-1-1,0 0,1 1,-1-1,0 1,0-1,0 0,0 1,0-1,0 0,-1 1,1-1,0 1,-1-2,-1 1,1 0,0 0,0 0,-1 0,1 0,-1 0,0 1,0-1,1 1,-1-1,0 1,0 0,0 0,0-1,-3 1,-7-4,-1 0,-1 2,1-1,0 2,-1 0,1 0,-1 2,-2-1,-23 2,1 1,-11 3,-41 6,2 4,-19 8,198-61,-52 23,-1-1,-1-2,0-2,-2-1,19-15,-50 33,0 0,0-1,0 1,-1-1,0 1,1-1,-2 0,1-1,0 1,-1 0,0-1,0 1,0-1,1-4,-2 6,-1 0,0 0,0 0,0 0,0 0,0 0,-1 0,0 0,1 1,-1-1,0 0,0 0,0 0,-1 1,1-1,-1 1,1-1,-1 1,0 0,0 0,0-1,0 1,0 0,-1 1,1-1,-1 0,-14-10,-1 1,-1 1,1 1,-1 0,-1 1,-13-3,-18-3,0 2,-4 2,-19 1,-21-5,86 12,0 0,0 0,0 0,0 1,-3 1,12 0,-1-1,1 1,-1 0,1 0,-1 0,1 0,-1 0,1 0,-1 0,1 0,-1 0,1 0,-1 1,1-1,-1 0,1 0,-1 0,1 0,0 1,-1-1,1 0,-1 1,1-1,0 0,-1 1,1-1,0 0,-1 1,1-1,0 1,-1-1,1 0,0 1,0-1,0 1,0-1,-1 1,1-1,0 1,0-1,0 1,0-1,0 1,0-1,0 1,0-1,0 1,1 1,0 0,0-1,0 1,0 0,0 0,0-1,0 1,1-1,-1 1,0-1,2 1,6 5,0-1,1-1,-1 1,1-2,0 1,0-1,1-1,79 22,-64-19,1 1,91 20,-98-24,0-1,0 0,0-1,19-2,-38 1,0 0,1 0,-1-1,0 1,0 0,1 0,-1-1,0 1,1-1,-1 1,0-1,0 1,0-1,0 0,0 0,1 0,-2 1,0 0,0-1,0 1,1-1,-1 1,0-1,0 1,0-1,0 1,0-1,0 1,0 0,0-1,0 1,0-1,0 1,0-1,0 1,0-1,0 1,0-1,-1 1,1-1,0 1,0 0,-1-1,1 1,0-1,-3-2,0-1,-1 1,1-1,0 1,-1 0,0 1,0-1,0 0,-56-30,-1 2,-14-3,22 11,1-2,2-3,-34-23,-83-77,134 108,33 20,0 0,0 0,0-1,0 1,0 0,0 0,-1 0,1 0,0 0,0 0,0 0,0 0,0 0,0 0,-1 0,1 0,0 0,0 0,0 0,0 0,0 0,0 0,-1 0,1 0,0 0,0 0,0 0,0 0,0 0,0 0,-1 0,1 0,0 0,0 0,0 0,0 0,0 0,0 0,0 1,-1-1,1 0,0 0,0 0,0 0,0 0,0 0,0 0,0 1,0-1,0 0,0 0,0 0,0 0,0 0,0 0,0 1,0-1,0 0,0 0,0 0,12 19,6 2,1-1,1-1,1-1,5 2,92 63,-108-76,39 24,0-3,2-1,7-1,-37-18,-19-8,-5-3,-36-21,6 5,-423-255,403 237,-127-81,179 117,0 0,0 1,1-1,-1 1,0-1,0 1,0-1,0 1,0 0,-1 0,1-1,0 1,0 0,0 0,0 0,0 0,0 0,-1 0,2 1,-1-1,1 0,-1 0,1 1,0-1,-1 1,1-1,0 0,-1 1,1-1,0 1,-1-1,1 1,0-1,0 1,0-1,-1 1,1-1,0 1,0-1,0 1,0-1,0 1,0-1,0 1,0 4,1-1,-1 1,1-1,0 1,0-1,1 1,0 1,14 31,2-2,1 0,1-1,6 3,98 127,-29-55,91 80,-88-91,-84-85,-3-3,-1 1,0 0,3 6,-13-17,1 1,-1-1,1 1,-1-1,0 1,1-1,-1 1,0 0,1-1,-1 1,0 0,0-1,0 1,1 0,-1-1,0 1,0 0,0-1,0 1,0 0,0-1,-1 1,1 0,0-1,0 1,0 0,-1-1,1 1,0 0,-1 0,0-1,0 1,0-1,0 1,0-1,0 1,0-1,-1 0,1 1,0-1,0 0,0 0,0 0,0 0,0 0,-1 0,1 0,-11-1,0-1,1 0,-1-1,1 0,0-1,0 0,-2-2,-79-41,56 27,-181-105,82 45,-6 5,97 50,-10-3,53 27,0 1,0-1,0 1,1 0,-1-1,0 1,0 0,0 0,0 0,0-1,0 1,0 0,0 0,0 1,0-1,0 0,0 0,-1 0,2 1,0-1,-1 0,1 1,0-1,0 0,-1 1,1-1,0 1,0-1,0 0,0 1,0-1,0 1,-1-1,1 1,0-1,0 0,0 1,0-1,0 1,1-1,-1 1,0-1,0 0,0 1,0-1,0 1,2 3,0 0,0 0,0 0,0 0,1 0,2 3,4 2,0 0,0-1,0 0,1 0,1-1,-1-1,1 1,0-2,1 0,11 4,-3-2,1-1,0-1,0-1,0-1,0 0,1-2,-12-1,0 0,-1-1,1 0,0-1,-1 0,1 0,-1-1,1 0,-8 2,1 1,-1-1,0 0,1 0,-1-1,0 1,0 0,0-1,0 1,0-1,0 1,0-1,-1 0,1 0,-1 0,1 0,-1 0,0 0,1-1,-1 1,0 0,0 0,-1-1,1 1,-1-1,1 1,-1-1,0 1,1-1,-2 1,1-1,0 1,0-1,-2-4,0 1,-1 0,1 0,-1 0,-1 1,1-1,-1 1,0 0,0 0,-3-3,-5-5,-2 0,1 1,-4-2,11 10,-7-7,0 1,-2 0,1 2,-1-1,-7-1,20 8,-1 1,0 0,0 0,0 0,0 0,0 1,0-1,0 1,0-1,0 1,0 0,0 1,0-1,0 0,0 1,0-1,0 1,0 0,0 0,1 0,-1 1,0-1,1 1,-1-1,0 1,1 0,0 0,0 0,-1 0,1 0,0 1,-1 2,1-1,-1 0,1 1,1-1,-1 1,1 0,0-1,0 1,0 0,0 0,1 0,0-1,0 1,1 0,-1 0,1 0,0 0,0-1,0 1,1 0,1 2,4 11,1-1,1 0,0-1,9 12,-7-12,1-1,0-1,1 0,1 0,0-1,0-1,13 8,-19-15,0 0,0 0,1 0,-1-2,1 1,0-1,0 0,0 0,0-1,0-1,1 1,-1-2,0 1,1-1,-1-1,7 0,-12 0,1 0,0 0,-1-1,1 1,-1-1,0 0,1 0,-1-1,0 1,0-1,0 0,-1 0,1 0,-1 0,1-1,-1 1,0-1,-1 0,2-2,-1 1,-1 0,0 0,0-1,0 1,-1-1,0 1,0-1,0 0,-1 0,0 1,0-1,0 0,-1 0,1 1,-2-1,1-1,-13-39,-2 1,-2 0,-2 2,-15-24,5 10,-102-203,-29-23,156 274,-1 1,0 0,0 0,-1 0,0 1,0 0,-1 0,-7-4,13 9,0 1,-1-1,1 1,-1 0,1 0,-1 0,1 0,-1 0,1 1,-1-1,0 1,0 0,1 0,-1 0,0 0,1 0,-1 0,0 1,1-1,-1 1,0 0,1 0,-1 0,1 0,0 0,-1 1,1-1,0 1,0-1,-1 1,1 0,1 0,-1 0,-1 1,-1 3,0-1,0 1,0 0,1 0,0 0,1 0,-1 1,1-1,0 0,1 1,-1 0,1 0,1-1,-1 1,1 0,0 1,1 12,1 0,1-1,0 1,6 17,1-4,1 0,1 0,2-1,1-1,1 0,2-2,3 4,-5-11,1-1,1-1,1 0,1-2,0 0,1-1,1-1,0-1,13 5,-12-8,0-1,1 0,0-2,7 0,-20-5,1-2,-1 1,1-2,0 1,0-2,0 0,0 0,-1-1,1 0,3-1,-12 1,0 0,-1 1,1-1,0 0,-1 0,1 0,-1-1,1 1,-1-1,0 1,0-1,1 0,-1 0,0 0,0 0,-1 0,1 0,0-1,-1 1,0 0,1-1,-1 1,0-1,0 0,0 1,-1-1,1 0,0 0,-1 1,0-1,0 0,0 0,0 0,0 1,-1-1,1 0,-1 0,1 1,-1-1,0 0,-1 0,-4-15,-2 0,-1 1,0 0,-1 0,0 1,-2 0,-2-2,-22-24,-38-34,0 7,-4 3,-46-29,76 59,25 18,0 1,-1 1,-1 1,-1 1,0 1,-1 2,20 8,0 1,0 0,-1 0,1 1,-1 0,1 1,-1-1,1 1,-1 1,1-1,-5 2,9-1,-1 0,0 0,0 1,1-1,-1 1,1 0,-1 0,1 0,0 0,0 1,0-1,0 1,0 0,0 0,1 0,-1 0,1 0,0 1,0-1,0 1,1-1,-1 3,-1 4,0 0,1 1,0-1,1 1,0-1,1 1,0-1,0 1,2-1,-1 1,1-1,0 1,1-1,1 0,2 6,5 11,2 0,0-1,2-1,1 0,2 0,7 9,2-1,1-2,2 0,1-2,1-2,12 7,-21-17,1-2,0 0,1-2,0-1,1-1,0-1,1-1,0-2,27 5,-45-11,0 0,0-1,-1 0,1 0,0-1,3 0,-9 0,-1 1,0 0,0-1,0 1,0-1,0 0,0 0,0 0,0 0,0 0,0 0,0 0,-1-1,1 1,0 0,-1-1,1 0,-1 1,0-1,1 0,-1 0,0 0,0 0,0 0,0 0,-1 0,1 0,0-1,0-8,0-1,-1 0,-1 1,0-1,0 0,-1 1,0-1,-1 1,-1-1,-9-26,-2 1,-1-1,-22-43,-3 2,-4 2,-3 1,-9-5,25 39,-1 3,-2 0,-2 3,-1 0,-2 3,-1 1,-38-21,62 44,0 0,-1 1,0 0,0 2,0 0,-1 1,0 1,0 0,0 2,0 0,0 1,-1 2,-15 1,29-2,0 1,0 0,0 1,0-1,1 1,-1 0,1 1,-1-1,1 1,0 0,-1 1,2-1,-1 1,0 0,1 0,-1 1,2-1,0 0,0 1,0-1,0 1,1 0,0 0,0 0,0 0,0 0,1 0,0 1,0-1,1 0,-1 1,1-1,0 0,1 1,-1 0,3 14,1 1,1-1,1 0,1 0,0-1,2 0,0 0,1-1,0 0,8 8,11 13,2-1,2-1,35 30,-34-36,1-2,2-2,0-1,2-2,21 9,-31-19,0-1,0-2,1 0,0-3,0 0,1-2,0-1,15 0,-30-5,1 0,-1 0,1-2,-1 0,0-1,1 0,-1-2,-1 0,1 0,-1-2,13-6,-18 7,-1 0,0 0,-1-1,1 0,-1 0,-1-1,1 0,-1 0,-1-1,1 0,-2 0,1-1,-1 1,-1-1,0 0,0-1,-1 1,1-6,0-1,-2 0,0-1,-1 1,-1 0,-1-1,0 1,-1 0,-1 0,-1 0,0 0,-1 1,-1-1,0 1,-1 0,-1 1,-1-1,-1-1,-1 0,-1 1,0 1,-1 0,-1 0,0 2,-1-1,-1 2,0 0,0 1,-1 0,-1 2,-14-7,12 8,0 1,0 1,0 1,-1 1,1 1,-11-1,19 3,-2 1,1 0,0 1,1 1,-1 0,0 0,0 1,1 1,-1 0,-10 6,20-9,1 0,-1 0,1 1,0-1,-1 1,1-1,0 1,0 0,0 0,0 0,0 0,1 0,-1 1,1-1,-1 0,1 1,0-1,0 1,0 0,0-1,0 1,1 0,-1-1,1 1,0 0,-1 0,2-1,-1 2,0 0,1 0,0-1,0 1,1 0,-1-1,1 0,-1 1,1-1,0 0,0 0,1 0,-1 0,1 0,-1 0,1-1,0 0,0 1,0-1,0 0,4 1,5 3,1 0,1-2,-1 0,1 0,-1-1,1-1,0 0,0-1,0 0,6-1,14-2,0-1,-1-1,25-7,37-13,-1-4,-2-4,-1-4,-2-4,51-32,-103 51,-1-1,0-2,28-25,-61 45,1 1,0 0,-1-1,0 0,0 0,0 0,0 0,-1 0,0-1,0 1,0-1,0 1,0-2,-2 5,0-1,0 1,1-1,-1 0,0 1,-1-1,1 1,0-1,0 1,-1-1,1 1,-1-1,1 1,-1-1,1 1,-1-1,0 0,-1 0,0 0,0 1,0-1,1 0,-1 1,-1-1,1 1,0-1,0 1,-1 0,1 0,0 0,-1 0,1 0,-7-1,1 0,0 1,-1 0,1 0,-1 1,1 0,-1 0,-5 1,-16 4,-24 7,31-7,-159 44,-176 72,249-80,3 5,-31 21,132-65,-1 1,0 0,1 1,0-1,0 1,0 1,0-1,1 0,-4 5,7-8,1-1,0 0,0 1,-1-1,1 0,0 1,0-1,0 1,0-1,-1 0,1 1,0-1,0 1,0-1,0 0,0 1,0-1,0 1,0-1,0 1,0-1,0 0,0 1,0-1,1 1,-1-1,0 0,0 1,0-1,1 1,-1-1,0 0,0 1,15 3,21-6,-4-3,-1-3,0 0,0-2,23-10,116-61,-152 72,137-74,-5-7,-3-6,92-82,-231 171,16-12,0 0,-2-2,5-7,-26 27,1 0,-1-1,0 1,1-1,-1 1,0-1,0 0,0 0,0 1,0-1,-1 0,1 0,-1 0,1 0,-1 0,1 0,-1 0,0 0,0 0,0 0,0 0,-1-1,0 1,0 1,0 0,0 0,0-1,-1 1,1 0,0 0,-1 0,1 0,0 1,-1-1,0 0,1 1,-1-1,1 1,-1-1,0 1,1 0,-1-1,1 1,-1 0,0 0,1 0,-1 1,0-1,-1 1,-25 2,-1 3,1 0,0 1,1 2,0 1,-13 7,11-5,-295 131,-37 36,315-156,-39 20,-45 32,126-73,0 1,1-1,-1 1,0 0,1 0,-1 0,1 0,0 1,0-1,1 1,-1 0,-1 2,4-6,0 1,0-1,0 1,0-1,0 1,-1-1,1 1,0-1,0 1,0-1,1 1,-1-1,0 1,0-1,0 1,0-1,0 1,1-1,-1 1,0-1,0 1,1-1,-1 1,0-1,1 0,-1 1,0-1,1 1,16 6,21-3,-15-5,0-1,0 0,0-2,0-1,1-1,36-12,17-9,42-22,-2-5,-3-5,-2-5,-3-4,57-51,-159 114,44-34,16-19,-55 47,0-1,-1-1,0 0,0 0,-2-1,0 0,5-12,-12 24,-1 0,0 0,0 0,0 0,-1 0,1 0,0 0,-1-1,1 1,-1 0,0-1,0 1,0 0,0-1,0 1,0 0,-1 0,1-1,-1 1,1 0,-1 0,0 0,0-1,0 1,0 0,-1 0,1 0,0 1,-1-1,1 0,-1 1,0-1,1 0,-1 1,0 0,0-1,0 1,0 0,0 0,0 0,-1 1,1-1,-1 0,-8-2,-1 0,1 1,-1 0,0 1,0 0,0 1,0 0,-2 1,-48 6,-1 3,2 2,-20 9,-183 62,225-70,-707 264,701-259,25-12,1 1,0 2,0 0,1 0,0 2,-13 10,31-21,-1 0,1 0,0 0,0 0,0 0,-1 0,1 1,0-1,0 0,0 0,-1 0,1 0,0 0,0 1,0-1,0 0,0 0,0 0,-1 0,1 1,0-1,0 0,0 0,0 0,0 1,0-1,0 0,0 0,0 1,0-1,0 0,0 0,0 0,0 1,0-1,0 0,0 0,0 0,0 1,0-1,0 0,1 0,-1 0,0 1,0-1,0 0,0 0,0 0,14 2,18-5,21-10,-1-1,-1-3,-1-3,31-16,46-30,14-15,8-12,-4-6,125-112,-258 201,4-3,-1-1,8-10,-20 21,0 0,0-1,-1 1,1-1,-1 0,0 0,0 0,0 0,0-1,-1 1,0 0,0-1,1-3,-2 6,0 0,0 1,0-1,-1 0,1 1,0-1,-1 0,1 1,-1-1,1 1,-1-1,0 0,1 1,-1-1,0 1,0 0,0-1,0 1,-1 0,0-1,0 0,-1 0,0 0,0 0,0 1,-1-1,1 1,0 0,0 0,-1 0,0 0,-8-1,0 0,0 1,0 1,0 0,-9 2,-32 5,1 2,0 2,-17 8,-150 55,202-68,-209 82,159-59,2 4,-19 14,76-42,0 1,0-1,1 1,0 1,-3 2,9-7,-1-1,1 0,0 1,0 0,0-1,0 1,0 0,1-1,-1 1,0 0,1 0,-1-1,1 3,0-3,0 0,0 0,0 0,1 0,-1 0,0 0,0 0,1 0,-1 0,1 0,-1 0,1 0,-1 0,1 0,0-1,-1 1,1 0,0 0,0-1,0 1,0 0,-1-1,1 1,1 0,4 1,-1 1,1-1,0 0,-1-1,1 1,0-1,0-1,0 1,0-1,0 0,0 0,5-1,18-3,-1 0,4-3,-21 4,82-20,-1-4,-1-4,-2-5,-1-3,-2-4,-2-3,1-6,-68 41,-1 1,1-1,10-10,-23 18,-1 0,0 0,0 0,0 0,0-1,-1 1,1-1,-1 0,0 1,0-1,0 0,-1 0,1-1,-1-1,0 4,-1 1,0-1,0 1,0-1,0 1,0-1,0 1,0-1,-1 1,1-1,0 1,-1-1,1 1,-1 0,0-1,1 1,-1 0,0-1,0 1,0 0,0 0,0 0,0 0,0 0,0 0,-1 0,1 0,0 0,0 0,-1 1,1-1,-1 0,-5-1,1 0,0 0,-1 1,1 0,-1 0,0 1,0-1,-33 1,1 2,0 1,-15 4,-119 27,145-28,-200 46,-173 67,364-107,1 2,0 2,-24 14,58-29,-1 1,1-1,0 1,0 0,-1 0,1 0,1 0,-1 0,0 0,0 0,1 0,-1 2,2-3,-1-1,1 1,0 0,0 0,0 0,0 0,0-1,0 1,0 0,0 0,0 0,0-1,1 1,-1 0,0 0,1 0,-1-1,0 1,1 0,-1-1,1 1,-1 0,1-1,-1 1,1 0,-1-1,1 1,0-1,-1 1,1-1,0 1,0-1,-1 0,1 1,0-1,0 0,-1 0,1 0,0 1,0-1,11 3,-1 0,1 0,-1-1,1-1,0 1,-1-2,8 0,28-3,14-3,-36 3,136-20,20-11,158-43,-314 71,2-1,172-43,-141 32,-1-1,17-11,-65 26,1-1,-1 0,0 0,-1-1,-7 6,0-1,-1 1,1 0,0-1,-1 1,1-1,-1 1,1 0,-1-1,1 1,-1-1,1 0,-1 1,1-1,-1 1,0-1,1 0,-1 1,0-1,0 1,1-1,-1 0,0 0,0 1,0-1,0 0,0 1,0-1,0 0,0 1,0-1,0 0,0 0,-1 0,-1 0,1 0,0 0,0 0,0 1,-1-1,1 0,0 1,-1-1,1 1,-1-1,1 1,0 0,-1-1,-1 1,-11-2,-1 1,0 0,1 1,-1 1,-11 2,-77 16,72-12,-236 61,-137 59,223-68,118-38,-48 13,1 6,-47 26,154-64,-27 15,28-16,1-1,0 1,-1 0,1 0,0 0,0 0,0 0,0 1,0-1,0 0,0 0,0 1,1-1,-1 0,0 1,1-1,-1 1,1-1,0 0,0-1,0 1,1 0,-1-1,0 1,0-1,1 1,-1-1,0 1,1-1,-1 1,1-1,-1 0,1 1,-1-1,0 1,1-1,-1 0,1 1,0-1,-1 0,1 0,-1 1,1-1,-1 0,1 0,0 0,-1 0,1 0,-1 0,1 0,0 0,-1 0,1 0,25 0,-25 0,59-8,0-2,-1-3,56-20,-77 22,165-54,-2-8,-4-9,15-17,-134 60,276-144,-353 182,9-3,-2-1,1 0,0 0,-1-1,0 0,-1-1,1 0,-1 0,0-1,1-1,-8 8,1 1,-1-1,0 0,1 1,-1-1,1 0,-1 1,0-1,0 0,1 0,-1 1,0-1,0 0,0 1,0-1,0 0,0 0,0 0,0 1,0-1,0 0,0 0,0 1,-1-1,1 0,0 1,-1-1,1 0,0 1,-1-1,0 0,0 0,0 0,-1 0,1 0,-1 1,0-1,1 0,-1 1,0-1,1 1,-1 0,0 0,1-1,-1 1,0 0,-19 1,1 1,0 1,-1 1,2 1,-14 4,28-8,-196 61,4 9,3 8,-64 42,-11 16,-69 56,318-180,-47 31,60-39,1 1,0-1,0 1,1 0,0 1,0-1,0 1,-1 3,5-9,0 1,1-1,-1 1,0-1,0 1,1-1,-1 1,1 0,0 0,-1-1,1 1,0 0,0-1,0 1,0 0,0 0,0-1,1 1,-1 0,1-1,-1 1,1 0,-1-1,1 1,0-1,0 1,0-1,0 1,0-1,0 0,0 1,1-1,-1 0,0 0,1 0,-1 0,0 0,1 0,0 0,6 3,-1-1,1 0,-1-1,1 0,0 0,0 0,-1-1,6 0,15 0,1-2,-1 0,0-2,0-1,19-5,142-44,-165 45,288-98,-5-14,-5-13,134-88,-379 190,-19 12,0-1,-2-2,-1-2,18-16,-51 39,0 0,-1-1,1 1,-1-1,0 0,1 1,-1-1,0 0,0 0,0 0,0 0,0 0,0 0,-1 0,1-1,-1 2,0 1,0-1,-1 0,1 0,0 0,-1 0,1 1,-1-1,1 0,-1 0,1 1,-1-1,1 0,-1 1,1-1,-1 1,0-1,0 1,1-1,-1 1,0-1,0 1,1 0,-1-1,0 1,0 0,0 0,0-1,0 1,1 0,-1 0,0 0,0 0,0 0,0 1,-9-2,1 1,0 0,-1 1,1 0,0 1,-6 1,-61 20,72-22,-125 45,2 6,1 6,-246 133,271-138,-17 9,-56 28,-112 81,266-158,-43 32,57-39,0-1,0 1,0 0,1 1,-1-1,2 1,-4 6,7-12,0 1,0-1,0 1,1-1,-1 1,1-1,-1 1,1-1,0 1,-1-1,1 1,0 0,0-1,0 1,0-1,0 1,1-1,-1 1,0 0,1-1,0 0,-1 0,1 0,0 0,-1 0,1-1,0 1,0 0,0 0,0 0,0-1,0 1,0-1,0 1,0-1,0 1,0-1,1 1,0-1,5 1,1 0,0 0,0 0,-1-1,1-1,0 0,0 0,33-5,0-1,-1-3,2-2,122-43,-130 43,725-293,-561 220,-142 63,-33 16,-20 9,-12 6,-211 157,126-99,-299 226,16 23,361-302,-49 49,59-55,-1-1,2 1,-1 0,1 1,0-1,1 1,-3 7,6-14,1-1,-1 0,1 0,-1 1,1-1,0 0,0 1,0-1,0 0,0 1,0-1,0 0,0 1,0-1,0 0,1 1,-1-1,1 0,-1 0,1 1,-1-1,1 0,0 1,1-1,-1 1,1-1,0 0,-1 0,1 0,0 0,0 0,0 0,0 0,0 0,-1-1,1 1,0-1,2 0,6 2,1-2,0 0,0 0,-1-1,9-1,66-14,0-3,-2-3,13-9,242-99,674-308,-883 380,-328 160,-78 60,-183 137,119-75,261-174,-71 46,-99 85,243-176,-22 21,28-25,-1 0,1 0,0 1,0-1,0 1,0 0,0-1,0 1,0 0,0-1,1 1,-1 0,1 0,-1-1,1 3,0-3,0-1,0 1,0-1,0 1,1 0,-1-1,0 1,1-1,-1 1,0-1,1 1,-1-1,1 1,-1-1,0 0,1 1,-1-1,1 0,-1 1,1-1,-1 0,1 1,0-1,-1 0,1 0,-1 0,1 0,0 1,-1-1,1 0,-1 0,1 0,0 0,-1 0,1-1,-1 1,1 0,0 0,28-5,6-6,0-1,-1-2,23-13,101-60,-125 68,417-272,-246 153,214-144,-397 268,-1-1,-1-1,0 0,2-4,-9 1,-14 13,-10 5,-4 5,1 1,0 0,0 1,1 1,-1 1,-7 5,16-10,-104 62,-42 38,-103 85,178-130,-152 116,-48 58,260-216,-40 39,52-49,0 0,0 0,1 1,0-1,0 1,1 0,0 0,-2 6,5-12,-1 0,1 0,-1-1,1 1,0 0,0 0,-1 0,1 0,0 0,0 0,0 0,0 0,0 0,1 0,-1 0,0 0,0 0,0 0,1 0,-1 0,1 0,-1 0,1 0,-1 0,1 0,-1-1,1 1,0 0,-1 0,1-1,0 1,0 0,0-1,-1 1,1-1,0 1,0-1,0 0,0 1,0-1,1 0,3 1,0 0,-1-1,1 0,0 0,0 0,0 0,0-1,2 0,26-8,0-1,0-1,-1-2,0-2,15-9,-19 10,205-110,55-48,212-157,-328 210,-132 85,-34 24,-15 10,-20 12,-54 32,2 4,-21 20,-153 118,212-154,-34 26,-693 543,740-577,15-12,0 0,1 0,0 1,1 1,0 0,2 1,-7 9,17-22,0 0,0-1,1 1,-1 0,0-1,0 1,1 0,-1 0,1 0,0 0,0-1,-1 1,1 0,0 0,0 0,1 0,-1 0,0 0,1 0,0-1,-1 0,1 0,0 0,0 1,-1-1,1 0,0 0,0 0,0-1,1 1,-1 0,0 0,0-1,0 1,0 0,1-1,-1 1,1-1,5 2,1 0,-1-1,1 0,-1-1,1 0,-1 0,0 0,6-2,25-4,-1-2,0-2,-1-1,14-8,143-67,12-20,61-50,187-137,-378 243,0-1,-23 14,56-28,-98 62,-13 9,-20 17,-463 377,56-50,362-292,-53 45,6 4,-2 12,109-111,1 0,0 0,1 0,0 1,0 0,1 0,0 1,1 0,0 0,3-10,1 1,0 0,0-1,-1 1,1 0,0 0,0-1,0 1,0 0,0 0,0-1,0 1,0 0,0 0,0-1,0 1,1 0,-1 0,0-1,0 1,1 0,-1-1,1 1,-1 0,0-1,1 1,-1 0,1-1,0 1,-1-1,2 1,0-1,-1 1,1-1,0 1,0-1,-1 0,1 0,0 0,0 0,0 0,-1 0,1-1,0 1,22-6,-2-1,1-1,-1 0,-1-2,1-1,-2 0,7-5,6-4,82-48,-3-6,58-53,197-182,-251 209,-6 5</inkml:trace>
  <inkml:trace contextRef="#ctx0" brushRef="#br0" timeOffset="59932.59">11287 4718,'-16'6,"1"1,0 1,1 0,-7 5,-2 1,-552 364,266-152,-171 169,476-392,-67 59,4 2,2 3,-1 7,30-23,34-46,-1-1,1 1,0-1,0 1,1-1,0 1,-1 0,1 0,1 0,-1 4,1-8,0 0,0 0,0 0,0 0,1 0,-1 0,0 0,1 0,-1 0,0 0,1-1,-1 1,1 0,-1 0,1 0,0 0,-1-1,1 1,0 0,0-1,-1 1,1 0,0-1,0 1,0-1,0 1,0-1,-1 0,1 1,0-1,0 0,0 0,0 0,0 0,0 1,0-1,0 0,0-1,0 1,1 0,6-1,-1 0,0 0,0-1,1 0,1-1,49-21,-1-2,-2-3,47-32,-37 23,158-95,422-230,-609 345,0 2,2 2,5-1,-39 14,0 0,0 0,0 0,0 1,0-1,0 1,1 0,0 1,-4-1,-1 0,0 0,1 0,-1 0,0 0,1 0,-1 0,0 0,1 0,-1 0,0 1,1-1,-1 0,0 0,1 0,-1 1,0-1,0 0,1 0,-1 1,0-1,0 0,0 0,1 1,-1-1,0 0,0 1,0-1,0 0,0 1,0-1,0 0,0 1,1-1,-1 0,0 1,0-1,-1 0,1 1,0-1,0 0,0 1,0-1,0 0,0 1,0-1,0 0,-1 1,1-1,0 0,-6 8,1 0,-2 0,1-1,-1 0,0 0,0-1,-1 0,-3 2,-3 3,-251 185,129-99,-612 430,732-517,-56 35,55-39,17-6,-1 0,1 0,0 0,0 0,0 0,-1 0,1 0,0 0,0 0,0 0,0 0,-1 0,1 0,0-1,0 1,0 0,0 0,-1 0,1 0,0 0,0 0,0 0,0 0,0-1,0 1,-1 0,1 0,0 0,0 0,0 0,0-1,0 1,0 0,0 0,0 0,0 0,0-1,0 1,0 0,0 0,0 0,0-3,1 1,0 0,0 0,0 0,0-1,0 1,0 0,0 1,1-1,-1 0,1 0,39-43,1 1,38-29,-8 8,121-113,-186 171,0 0,-1-1,0 1,0-2,3-4,-8 11,0 1,-1 0,1-1,0 1,0-1,-1 0,1 1,-1-1,1 1,-1-1,0 0,1 1,-1-1,0 0,0 0,0 1,-1-1,1 0,0 1,0-1,-1 0,1 1,-1-1,0 1,0-1,1 1,-1-1,0 1,0-1,0 1,0 0,0-1,-1 1,1 0,-1-1,-3 0,1-1,-1 1,1 0,-1 1,0-1,0 1,0-1,0 2,0-1,-2 0,-53 0,53 1,-136 10,-84 19,122-15,95-12,-350 52,527-76,-36 8,74 4,133 11,-154 1,246-2,-426 0,-5 1,-11 3,-22 3,-123 7,0-7,-42-8,95 1,-39-2,-140 4,274-2,1 1,-1 1,1 0,-1 0,1 0,-7 4,14-6,0 1,0-1,-1 1,1 0,0 0,0-1,0 1,0 0,0 0,0 0,0 0,0 0,0 0,1 0,-1 1,0-1,1 0,-1 0,0 1,1-1,0 1,0-1,1 0,-1 1,0-1,1 0,-1 1,0-1,1 0,0 0,-1 1,1-1,0 0,-1 0,1 0,0 0,0 0,0 0,0 0,0 0,0 0,0-1,0 1,1 0,10 8,0-1,1 0,0-1,0-1,10 4,76 23,-44-15,-5-1,151 51,78 11,-216-64,155 33,-203-45,-18-1,-23-2,-94-12,0-6,4 0,38 7,-43-6,-1 5,-4 5,89 12,37-5,0 0,-1 0,1 0,0 0,-1 0,1 0,0 0,-1 0,1 1,0-1,-1 0,1 0,0 0,0 0,-1 1,1-1,0 0,0 0,-1 1,1-1,0 0,0 0,0 1,-1-1,1 0,0 0,0 1,0-1,0 0,0 1,0-1,0 1,1 0,0 0,0-1,0 1,-1 0,1-1,0 1,0-1,0 1,0-1,0 1,0-1,0 0,0 1,0-1,1 0,15 5,0-2,1 0,3 0,7 1,21 4</inkml:trace>
  <inkml:trace contextRef="#ctx0" brushRef="#br0" timeOffset="60667.575">8021 6261,'4'-3,"1"0,-1 1,1-1,0 1,0 0,0 1,0-1,0 1,0 0,0 0,0 0,5 1,0-2,182-34,-198 37,-194 32,170-25,22-3,10-2,15 2,20-3,-1-1,1-1,-1-3,13-2,27-2,466-42,-307 25,-215 21,-13 2,-1 0,1 0,-1 1,1 0,-1 0,1 0,0 1,4 1,-10-2,-1 0,1 0,-1 0,1 0,-1 0,1 1,-1-1,0 0,1 0,-1 0,1 1,-1-1,0 0,1 1,-1-1,1 0,-1 1,0-1,0 0,1 1,-1-1,0 1,0-1,1 0,-1 1,0-1,0 1,0-1,0 1,0-1,1 1,-1 0,-1 0,1 0,-1 0,1 0,-1 0,1 0,-1-1,1 1,-1 0,0 0,0 0,1 0,-1-1,0 1,0 0,-32 20,33-21,-51 23,-1-3,-1-1,0-3,-31 4,21-4,60-14,9-2,23 0,44-4,42-11,-53 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18:53.917"/>
    </inkml:context>
    <inkml:brush xml:id="br0">
      <inkml:brushProperty name="width" value="0.35" units="cm"/>
      <inkml:brushProperty name="height" value="0.35" units="cm"/>
      <inkml:brushProperty name="color" value="#33CCFF"/>
      <inkml:brushProperty name="ignorePressure" value="1"/>
    </inkml:brush>
  </inkml:definitions>
  <inkml:trace contextRef="#ctx0" brushRef="#br0">5421 64,'97'1,"-10"1,32-6,-33-10,-55 8,-1 2,5 0,12-1,24-5,23-4,14 8,77 8,-54 0,201-2,-311 1,0 1,0 0,4 3,-10-2,0 0,0-1,1-1,-1 0,0-1,0-1,2 0,9-4,0 1,0 1,0 1,0 2,0 1,0 0,9 4,47 5,0-2,1-5,34-4,-63 1,-28-2,0-1,0 0,11-5,-7 2,1 1,5 1,84 2,-94 3</inkml:trace>
  <inkml:trace contextRef="#ctx0" brushRef="#br0" timeOffset="7781.785">5421 305,'1'55,"3"-1,8 36,-4-30,-2-15,5 18,12 61,-8-38,-7-25,-3 0,-2 1,-6 61,1-16,2-58,1-9,-2 1,-1-1,-9 40,4-34,-2 43,5-41,-10 35,8-53,1 1,1 6,3 152,2-112,1-45,1 1,2-1,5 18,-1-8,-3-11,2 1,1-2,11 26,-18-52,0-1,-1 0,2 0,-1 1,0-1,1-1,-1 1,1 0,0-1,0 1,0-1,0 0,0 0,1 0,-1 0,1-1,-1 1,1-1,0 0,-1 0,1 0,0 0,0-1,-1 0,4 0,11 0,1-1,-1 0,0-2,17-4,-26 5,44-11,-1-3,2-2,-3 0,2 3,2 1,-11 5,-3-1,0 3,0 2,4 1,24-1,11-5,35-3,-71 11,0 2,1 1,-1 3,42 9,18-1,-62-9,30 8,105 18,-65-2,-41-9,1-3,39 2,-106-16,1-1,-1 1,1-2,-1 1,1 0,-1-1,0 0,1 0,-1-1,0 1,0-1,0 0,0-1,1 0,-2 0,-1 1,0-1,0 0,0 0,0 0,0 0,-1-1,0 1,1-1,-1 0,0 1,-1-1,1 0,-1 0,0 0,0 0,0-1,0-2,2-22,-1 1,-2-1,-3-28,1 28,1 0,1-1,5-24,-4 46,10-64,-3-1,-2-22,-4 63,1 1,5-20,4-37,-7 44,6-18,-6 37,-1 0,0 0,-2 0,-1-1,-2 1,-1-13,-11-52,4-1,4-36,3 90,-1 0,-6-22,2 15,0-25,6-179,2 135,0 88,1-1,6-21,3-33,-11 74,0 1,0-1,-1 0,0 1,0-1,0 1,0-1,-1 1,0 0,0 0,0-1,-1 1,0 1,0-1,0 0,-1 1,1 0,-1-1,0 1,0 1,0-1,-1 1,1-1,-1 1,0 1,0-1,0 1,0-1,-1 1,-7-3,-1 1,1 1,-1 0,1 0,-1 1,0 1,0 0,0 1,1 1,-1 0,-6 2,-95 22,-80 30,194-55,-115 37,7-2,-76 12,122-38,37-5,0 0,-13 4,13-2,0 0,0-2,-1-2,-7 0,-110-3,59-1,13 1,-6 0,-17 4,73-1,0 2,0 1,0 0,0 2,1 0,-17 9,-15 10,2 2,-1 3,37-21,0 1,0 0,1 1,0 0,1 1,1 1,0 0,0 0,-3 9,8-13,2 1,-1 0,1 0,1 0,0 0,0 1,1 0,1-1,0 1,0 0,2 0,-1 0,1 0,2 12,0-2,1-1,2 0,-1 0,2-1,1 1,1-1,2 3,20 41,-17-34,1-1,4 3,27 40,4-2,30 31,33 43,-69-90,-20-24,2-1,0-1,2-1,1-1,28 19,84 45,-118-77,2 0,0-2,0-1,1 0,1-2,-1-1,1-1,0-2,1 0,-1-1,1-2,22-2,3-2,0-2,0-2,25-9,-54 11,-1-2,0-1,0-1,-1 0,0-2,-1 0,0-2,-1 0,2-3,-1 0,-1-1,-1 0,-1-2,0 0,-1-1,-1 0,-1-1,-1-1,-1 0,-1-1,5-17,-4 7,-1-1,-3 0,0 0,-2-1,-2 0,-1 0,-2-1,-1-27,-7-44,3 78,-1-1,-2 1,0 0,-9-19,-19-39,-8-8,34 78,-2 1,1 0,-2 1,0 0,-1 0,-1 1,0 1,0 1,-1 0,-3-1,-11-7,-1 2,-1 1,0 1,-1 2,-6-1,25 11,0 1,0 0,0 1,0 0,-1 1,1 0,0 1,-1 1,1 0,-4 2,-26 5,-1 2,-17 7,37-9,-25 9,0 2,2 2,1 3,0 1,-6 8,-20 16,-45 42,100-77,-4 4,1 1,1 1,0 0,2 2,0 0,2 1,0 0,-2 8,3-2,1 0,1 1,1 0,2 0,1 1,2 1,1 1,3-18,2 0,0-1,1 1,0 0,1 0,1 0,1-1,0 1,0-1,4 6,3 6,2 0,0-1,2-1,0 0,3 1,-1-6,2 0,0-1,1-1,0-1,2 0,22 11,-17-9,14 7,11 3,-10-6,-17-10,0-1,1-1,0-2,0 0,1-2,0-1,20 1,19 7,-47-9,0 0,1-1,0-1,-1-1,5-1,13-3,26-7,25-3,-62 11,0-2,0-1,0-1,-1-1,0-1,0-1,-1-1,0-1,11-9,-11 7,-2-2,0 0,0-1,9-11,-21 17,0-1,0 0,-1-1,0 0,-1-1,0 1,-1-2,5-12,1-11,-2-1,-1-1,-2 1,-1-7,-6 22,0-1,-2 1,0 0,-2-1,-2-11,2 19,-9-46,-4 0,-2 1,-20-42,25 66,-2 2,-2 0,0 0,-8-7,-11-8,-1 0,-30-28,56 67,-2 0,0 0,0 1,-1 1,0 0,0 1,-1 0,-2 0,-28-9,0 1,-9 1,42 12,1 1,-1 0,0 1,-1 0,1 1,-12 1,-73 13,81-11,-37 8,0 3,1 2,1 2,0 2,2 3,-9 6,-4 5,0 2,-25 22,55-33,0 0,2 2,1 2,1 0,1 4,9-11,1 1,1 0,1 2,2-1,0 2,1 0,2 1,0 1,2 2,1 0,1 0,1 1,2 0,1 0,2 0,1 0,1 0,2 0,3 12,2 6,-4-21,1 0,1-1,10 25,5 2,2-1,3-2,2 0,2-1,-9-19,2-1,20 21,-31-38,0 0,1-1,1-1,0 0,1-1,12 6,3-1,0-1,1-2,0-1,1-2,1-1,-1-2,1-1,0-1,0-2,3-2,-31 0,15 1,0-2,0 0,0-1,-1-1,10-4,257-82,-233 71,-1-2,-1-3,-1-1,-1-3,20-15,-45 23,-1-1,-1-1,-1-1,-1 0,0-2,14-23,-21 22,-1 0,-1-1,-2 0,0 0,-2-1,1-6,15-46,-17 59,-2 0,0-1,-1 1,0-1,-2 0,-1 0,0 0,-2 0,0 0,-2 0,-2-12,0 9,0 1,-2-1,0 1,-2 0,-1 0,-5-8,-3-2,-2 0,-2 1,-1 0,-13-11,-1 1,-2 1,-29-21,37 37,-1 2,-1 1,-2 1,0 2,0 2,-7-1,19 8,8 3,1 1,-1 1,0 0,-1 1,-6 0</inkml:trace>
  <inkml:trace contextRef="#ctx0" brushRef="#br0" timeOffset="24949.022">1126 760,'-18'0,"0"2,1 0,-1 2,0 0,1 0,0 2,0 0,1 1,-4 2,-25 15,0 2,-24 20,48-31,1 2,0 0,2 1,0 1,0 0,2 2,1 0,0 0,1 3,-2 1,2 1,1 1,0 0,-7 28,16-41,0 1,1 0,1 0,0 0,1 0,1 0,0 0,1 1,1-1,2 9,1-4,0-1,2 1,1-1,0 0,1-1,2 1,13 20,1-1,7 5,-19-27,0 0,2-1,-1 0,2-1,0-1,0-1,1 0,1-1,11 5,34 14,-28-11,2-2,1-2,0-1,0-2,8 0,25 1,39 1,-80-12,-1-2,1 0,0-2,0-1,3-2,81-13,-56 11,-1-4,19-6,-17 0,-1-3,16-8,-54 18,0 0,0-1,-1 0,-1-2,0-1,-1 0,16-16,-16 11,-1 0,-1-2,-1 1,3-8,45-90,-54 101,-1 1,0-1,-1 1,-1-1,-1 0,0 0,-1-1,-1 1,-1-1,0-12,-2 6,-1 1,-1 0,-1 0,-1 0,-1 1,-1-1,-2-2,-4-4,0 1,-2 0,-1 0,-1 2,-1 0,-2 1,0 1,-1 1,-2 1,0 0,-4 0,-17-8,-2 1,-1 3,-11-4,34 18,-1 1,0 2,-1 0,0 1,0 2,-5 0,-58-9,-18 3,76 10,-1 1,0 2,1 1,0 1,-8 3,-54 12,0-1,-86 28,115-23,2 3,1 2,1 3,1 2,-54 40,80-46,1 2,1 1,1 1,2 2,1 1,1 2,19-25,0 1,1 0,0 0,1 1,1-1,-3 9,-16 77,9-35,7-35,2 0,1 0,1 1,1 0,1 0,2 0,0-1,6 26,-3-36,1-1,1 1,0-1,1-1,1 1,0-1,2 0,18 27,26 27,-27-35,5 2,1-1,2-1,2-3,20 14,-26-23,1-1,1-1,1-2,1-1,0-2,1-1,31 7,-25-11,1-1,1-2,-1-1,1-3,0-2,32-3,-27-3,10-5,44-4,-34 6,0-3,0-3,57-20,-93 23,-1-1,-1-2,0-1,0-2,-2-1,0-1,-1-1,0-2,10-10,30-32,-55 51,-1-2,0 0,-1 0,-1-1,0-1,3-8,9-22,-3-1,11-40,-16 29,2-38,-13 78,1-14,-2 0,-1 0,-2 0,-1 0,-1 0,-3-4,-14-66,-13-26,27 104,-10-25,-2 0,-2 1,-2 1,-2 1,-8-9,13 26,-2 2,0 0,-2 1,-7-6,15 19,0 1,0 1,-1 0,-1 1,0 1,-1 1,1 0,-15-4,-29-8,-64-14,97 28,-6-1,-1 2,0 2,-32-1,-109 7,77 0,53 0,1 3,-33 8,22-4,-3 0,1 3,-1 3,2 2,0 3,2 2,-20 12,73-33,-40 19,1 2,1 1,1 3,2 1,-11 10,29-20,-1 1,2 1,1 1,0 1,1 0,2 1,0 1,-7 16,11-14,1 0,1 0,1 1,2-1,0 2,2-1,1 0,0 1,3 11,-1 14,2-1,3 1,9 41,-6-58,1-1,1-1,2 0,1 0,2-2,7 13,7 6,-13-20,1 0,1-1,2-1,1-1,1-1,5 4,71 54,82 55,-179-138,46 34,4 3,1-1,18 6,-52-33,0-1,1 0,0-2,1 0,0-1,0-1,0-1,0-1,4 0,55 5,-53-4,1-1,0-1,0-1,15-3,2-2,-1-2,1-2,-1-2,42-15,-19-2,-2-3,-1-2,-2-3,29-24,-64 40,0-1,-2-1,0-2,-2 0,13-18,-5 1,-1-1,-2-1,6-15,-19 27,-1 0,-1 0,-1-2,-2 0,29-131,-26 106,-5 22,-2 0,-1-1,-2 0,-1 0,-2 0,-1 1,-8-36,0 9,0 0,-3-1,-2 2,-9-17,6 30,-2 0,-2 1,-3 1,-1 1,-3 1,-1 2,-6-4,10 16,-1 1,-1 1,-2 2,-4-3,14 15,0 0,0 2,-2 0,1 1,-2 1,1 1,-8-1,-9-1,1 2,-2 1,1 2,0 2,-32 0,-4 3,-179 5,191 4,1 3,1 3,0 2,-16 8,22-7,-45 15,-83 39,149-55,1 1,1 1,1 2,0 1,2 2,0 1,2 1,1 1,1 1,1 2,1 0,2 1,-8 17,22-34,1 2,1-1,0 0,0 1,2 0,0 0,0 0,2 1,-1 14,1-1,1 0,4 23,0-29,1 1,0-1,2 0,0 0,3 1,11 25,20 33,-23-54,1-1,2 0,0-2,2 0,3 1,10 6,0-1,2-2,9 3,2 2,247 166,-208-142,7 11,-40-29,-19-17,1-1,1-2,26 9,7 4,-41-19,1-2,1 0,0-3,0 0,23 2,2 0,-23-4,0-1,27 0,-35-5,-1-1,0-2,0 0,0-2,0 0,0-2,-1-1,0 0,0-2,-1-1,0-1,-1-1,0-1,0-1,1-2,-1-1,0-1,-2-2,0 1,-1-2,-1-1,-1 0,-1-1,-1-1,-1 0,-1-1,6-17,3-9,-2-1,-2 0,-3-1,1-13,-14 54,2-8,0 0,-2 0,-1 0,0-1,-2 1,-8-94,-12-45,13 118,-1-1,-3 1,-1 1,-2 0,-10-16,-11-16,-4 1,-3 2,-6-2,35 54,-1 1,-1 1,0 0,0 2,-2 0,0 0,0 2,-1 0,0 1,-20-7,13 7,0 1,-1 1,0 2,0 0,-1 2,-18-1,-23 3,-1 2,-6 3,-116 19,149-17,-2 3,-1 2,2 1,0 3,0 2,-28 14,-15 13,2 3,-13 15,59-33,1 1,2 2,-27 30,53-52,-7 6,2 0,0 1,0 1,1 0,2 1,0 1,0-1,1 4,1 1,1 1,1 0,1 0,1 0,1 1,2 0,0 0,1 24,3 31,7 47,-3-91,1-1,1 0,3 0,9 25,86 216,-89-224,10 23,1-4,-1 5,7 20,-23-69,2-1,0 0,1-1,2 0,1-1,1-1,0 0,6 3,-11-13,1-1,1 0,0-1,0 0,1-2,0 1,1-2,0 0,0-1,1 0,0-2,0 0,15 2,-10-3,0-2,1 0,-1-2,1 0,0-2,-1 0,17-5,-11 0,0-1,0-1,-1-1,0-2,22-13,0-2,-1-2,-1-2,12-13,14-15,-3-4,29-36,-63 58,-1-1,26-43,-43 56,0 0,-2-1,-2 0,0-1,-2-1,7-31,-11 33,-4 17,0 0,-2 0,1 0,-2-1,0 1,0-5,-6-29,-2 1,-2-1,-1 2,-3-1,-2 2,-7-14,19 51,0 0,-1 0,0 0,0 0,0 1,-1-1,1 1,-2 0,1 0,-1 1,-2-2,6 5,0 1,-1-1,1 1,-1-1,0 1,0 0,1 0,-1 0,0 0,0 1,0-1,0 1,0 0,0 0,0 0,1 0,-1 0,0 0,0 1,0 0,0-1,0 1,0 0,1 0,-1 1,1-1,-1 1,0-1,1 1,0 0,-1 0,-1 1,1 0,0-1,0 1,0 0,0 0,0 1,1-1,-1 0,1 1,0 0,0-1,1 1,-1 0,1 0,-1 0,1 0,1 1,0-2,-1-7,0 3,1 1,0-1,-1 1,1 0,0-1,-1 1,1-1,0 1,-1 0,1-1,-1 1,1 0,-1 0,1-1,-1 1,1 0,-1 0,1 0,-1 0,1-1,-1 1,1 0,-1 0,1 0,-1 0,1 0,-1 0,0 0,1 1,-1-1,1 0,-1 0,1 0,-1 0,1 1,-1-1,1 0,0 1,-1-1,-1 1,0 0,0 0,0 1,1-1,-1 1,0-1,0 1,1-1,-1 1,1 0,0 0,0 0,-1 0,1 0,0 0,1 0,-1 0,0 0,1 1,-1-1,1 0,-1 0,1 1,0-1,0 0,0 1,0-1,1 0,-1 0,1 1,0 3,0 0,0 0,1 0,0 0,0 0,0-1,1 1,0-1,0 1,0-1,1 0,0-1,-1-1,1 1,0-1,0 0,1 0,-1 0,1 0,0-1,-1 0,1 0,0 0,0-1,0 1,0-1,4 0,-6-1,0 1,1-1,-1 0,1 0,-1 0,1 0,-1-1,0 1,1-1,-1 0,0 0,1 0,-1-1,0 1,0-1,0 0,0 1,0-1,-1-1,1 1,0 0,-1-1,1 0,1-8,-10 8,5 3,-1 0,0 0,1 0,-1 1,1-1,-1 0,1 1,-1 0,1-1,-1 1,1 0,-1 0,-2 2,0 1,1-1,-1 1,1 0,0 0,1 1,-1-1,0 0,1 1,0-1,0 3,1-5,0-1,0 1,1 0,-1 0,1 0,-1-1,1 1,-1 0,1 0,0 0,0 0,0 0,0 0,1 0,-1 0,0-1,1 1,-1 0,1 0,0 0,0-1,-1 1,1 0,0-1,1 1,-1 0,0-1,0 0,1 1,-1-1,17 8</inkml:trace>
  <inkml:trace contextRef="#ctx0" brushRef="#br0" timeOffset="60699.989">8716 7078,'0'-6,"0"0,-1 0,1 1,-1-1,-1 0,1 0,-1 0,0 1,-1-4,2 7,0 1,0 0,1-1,-1 1,0 0,0 0,0 0,-1 0,1 0,0 0,0 0,-1 0,1 1,0-1,-1 0,1 1,0-1,-1 1,1-1,-1 1,1 0,-1 0,1-1,-1 1,1 0,-1 0,1 1,-1-1,1 0,-1 0,1 1,-1-1,1 1,-1-1,1 1,0 0,-1-1,1 1,-1 1,-3 1,1 0,-1 0,1 1,-1 0,1 0,0 0,0 0,1 1,0 0,-1-1,1 1,1 0,-1 1,0 1,-6 16,0 1,-2 17,7-29,-6 29,2 0,2 0,2 0,1 1,3-1,1 1,2 0,19 100,-21-141,-1 0,0 0,0 0,0 1,0-1,0 0,0 0,0 0,0 1,0-1,-1 0,1 0,0 0,-1 0,0 1,1-2,0 0,-1 0,1 0,-1 0,1-1,-1 1,1 0,0 0,-1-1,1 1,0 0,-1-1,1 1,0 0,-1-1,1 1,0 0,-1-1,1 1,0-1,0 1,0-1,0 1,-1-1,-16-37,0-15,3-1,1 0,2-11,-21-130,20 118,4 36,3-1,1 0,-12-112,8 89,0-58,5 73,-1 1,-4-3,3 19,0 0,3 0,0-1,3 1,3-31,0 42,0 0,2 1,0 0,7-14,-8 23,1 0,1 0,0 1,0 0,1 0,1 1,0 0,5-4,21-20,-14 12,1 2,1 0,0 1,1 2,2 0,21-10,84-31,4 6,29-3,-128 46,0 1,3 2,11-3,-34 6,0 2,1 0,-1 0,1 2,-1 0,0 1,1 1,-1 0,3 2,5 2,-1 1,1 1,-2 1,0 1,17 11,-27-14,0 2,0-1,-1 1,0 1,-1 0,0 1,-1-1,0 2,-1 0,6 11,8 20,-3 2,9 30,-26-72,35 122,-12-39,-5-10,-3 1,1 27,11 58,-18-102,-2 0,-3 1,-2 0,-3 0,-5 34,-1-54,-5 17,3-21,-2 38,6-24,-4 0,-1 0,-3-1,-2 1,11-45,-7 29,-1-1,-1 0,-2-1,-2 0,-15 25,9-26,0-1,-3-1,0-1,-2-2,-27 25,41-42,-35 30,-15 7,45-35,-1-2,-1 0,0-1,0-1,-12 4,-1-2,0-1,-6-1,24-6,-1-1,0 0,0-2,0 1,0-2,0 0,-15-3,1-1,0-2,0 0,1-2,0-2,0 0,-2-3,-9-7,1-1,1-2,2-1,-17-15,28 20,0-1,1 0,1-2,1-1,1 0,2-2,-16-27,15 19,2 0,2-2,1 0,2 0,1-6,2 1,2-1,2 0,1-20,3-128,3 93,1 44,2-1,7-24,-3 15,20-111,-16 112,3 0,5-9,4-12,80-243,-52 168,-38 122,0 1,3 0,9-13,-2 3,-13 24,0 1,1 0,1 1,1 1,0 0,11-8,-17 18,1-1,1 1,0 1,0 0,0 0,1 1,-1 1,2 0,-1 0,0 1,1 1,5-1,11 0,0 1,1 1,-1 2,0 1,0 1,1 1,-9 1,0 0,0 1,-1 1,1 1,-1 0,-1 2,1 1,8 6,-12-5,-2 0,1 2,-1-1,-1 2,-1 0,0 0,0 1,5 12,17 29,21 49,-53-101,27 61,-3 0,-2 2,-4 0,-2 2,-4 0,-2 0,-4 2,-3-1,-3 50,-1-26,0-13,-4-1,-9 60,-58 236,21-203,18-69,19-66,-1 0,-1-1,-2-1,-2 0,-2-1,-15 20,23-36,-2-1,0-1,-1-1,-1 0,0-1,-1-1,-1 0,0-1,-1-1,0-1,-1 0,-13 3,16-8,-1-1,0-1,0 0,0-2,0 0,0-1,-1 0,1-2,0 0,-1-2,1 1,0-2,1-1,-1 0,1-1,0-1,0 0,0-2,-5-4,-23-13,1-2,-10-10,37 24,0-1,1 0,1 0,1-2,0 0,-9-15,1-5,2-1,1 0,2-2,1 0,3-1,-3-13,1-10,3-1,-1-27,1 14,5 40,2 0,2-4,2-11,2 0,3 1,9-43,19-124,-26 190,2 1,2 0,0 0,2 1,1 0,1 1,1 1,1 0,2 1,0 1,1 1,2 0,8-6,-2 6,2 0,0 2,1 1,1 1,1 2,1 1,12-3,2 0,-15 6,-1-1,11-6,-16 4,4-1,0 0,1 2,0 2,2 0,-10 5,0 1,0 1,0 1,0 1,12 1,-27 2,0 0,0 1,0 0,0 0,0 1,0 0,0 0,-1 1,1 0,-1 1,0-1,0 1,0 1,0-1,-1 1,0 0,5 6,-1 0,0 0,-1 1,0 1,-1 0,-1 0,0 0,4 13,-1-1,-2 1,-1 0,-1 0,-1 0,-3-12,9 49,-3 0,-1 42,-6-43,-3 0,-9 49,-4 3,8-49,-3-1,-10 31,-4 7,14-53,-3 1,-8 15,15-49,-1 0,-1 0,0-1,-1 0,0 0,-2-1,1 0,-12 10,-32 34,29-30,-1-1,-2-1,-11 7,-10 2,-1-3,-15 6,54-33,1-1,-1 0,0 0,0-1,0-1,-1 1,1-2,-1 0,1 0,-1-1,1 0,-1-1,1-1,0 0,-4-1,-4-2,0 0,0-2,0 0,1-1,0-1,1 0,0-2,-8-5,-51-44,3-3,2-3,-37-47,90 92,2-1,0 0,1-2,2 1,0-2,2 1,0-2,-6-23,1-14,1 0,4 0,1-14,1 10,-2-16,1-84,11 130,2-1,1 1,3 0,0 1,3 0,11-29,0 10,3 1,2 2,32-50,-31 66,1 1,1 0,2 3,2 0,1 2,-23 20,16-14,1 2,1 1,24-12,97-48,-145 78,23-11,1 1,0 1,1 2,0 1,1 1,4 1,-14 3,0 2,0 1,0 1,0 0,1 2,-1 0,0 2,-1 0,13 4,-13-2,0 0,0 2,-1 0,0 1,-1 1,1 1,-2 0,0 1,0 1,-1 1,-1 0,0 1,5 7,15 24,-2 0,-2 2,-2 2,-2 0,3 15,6 21,-4 2,-4 1,-3 1,7 66,-29-142,19 158,-19-136,-2-1,-2 1,-4 30,-2-11,-1 16,-3 0,-21 67,4-48,-3-1,-5-2,-4-1,-41 66,54-112,-2-1,-2-1,-1-1,-2-2,-1-2,-39 29,55-48,-1-1,-1-1,0-1,-1 0,0-2,-1-1,-16 4,-1-2,-1-1,0-2,-43 1,43-7,0-2,1-2,-1-2,0-1,-12-5,-60-18,-23-14,86 24,1-3,2-1,0-2,2-3,1-1,1-2,-29-28,57 45,0-1,1 0,0-1,1 0,1-1,0-1,2 0,0 0,1-1,-3-10,-5-13,3 0,1-1,2 0,2-1,2 0,2 0,2-12,-3-40,2 45,3-48,26-212,-15 247,2 1,3 0,20-51,-15 56,-7 17,3 1,4-6,-7 18,25-49,20-26,-44 80,2 0,0 1,2 1,0 1,1 0,11-6,12-9,-5 3,1 1,1 3,39-21,0 7,3 3,71-23,-118 53,0 1,17-1,-13 3,-14 2,0 2,0 1,0 1,0 2,0 0,0 1,0 1,0 1,-1 2,5 2,-4 2,0 1,0 2,-2 0,0 1,0 2,13 13,-26-23,13 13,0 1,-1 1,-1 1,-1 1,7 12,6 13,-3 2,8 21,-8-7,-3 1,-2 2,8 47,1 32,-2 33,-23-117,-2 1,-3-1,-2 1,-4 0,-5 26,-6 24,-6 0,-20 61,27-129,-7 23,-16 35,16-58,-1-1,-2-1,-3-2,-1 0,-26 30,31-46,-1 0,-1-2,-1-1,-1 0,-1-2,-1-1,0-2,-28 13,38-22,0-2,-1 0,0-2,0 0,-1-1,0 0,1-2,-1-1,0 0,0-1,0-1,-8-2,2-1,1-1,0-2,0 0,0-2,1 0,0-2,0 0,2-2,-5-4,-3-3,1-2,1-1,2-1,0-1,1-2,2 0,1-2,1 0,2-2,-10-18,5 0,3 0,1-2,2 0,3-1,2-1,-4-39,-5-58,7-2,4-106,10 200,3 1,2-1,3 1,6-16,8-16,3 1,4 1,10-11,-19 57,2 1,2 1,2 1,1 1,2 2,2 0,0 2,3 2,0 0,2 3,10-6,-10 9,0 2,2 1,0 2,1 2,22-7,-28 13,-8 2,0 2,0 0,1 1,0 2,0 0,16 1,5 2,-1 2,1 3,17 3,-41-2,0 1,-1 0,0 1,0 2,0 0,-1 1,0 1,0 1,52 36,-3 3,1 5,-52-40,0 2,-1 0,-1 1,-1 1,7 11,19 33,1 11,12 17,-17-24,-2 2,-3 2,-3 1,-4 1,4 26,-5-3,6 75,-12-68,-12-65,24 138,-29-161,0-1,-1 0,-1 1,0-1,-3 12,-19 72,13-62,-3 15,-2-1,-2-1,-3 0,-1-2,-3 0,-6 6,15-29,-1 1,-1-2,-1-1,-15 14,25-28,-1 0,0 0,-1-1,0-1,0 0,0 0,-1 0,1-2,-1 1,-1-1,1-1,-11 2,-3-2,1 0,-1-2,1-1,-1-1,0-1,1-1,0-1,-13-4,-32-12,2-3,-20-11,74 30,1-2,0 1,1-1,-1-1,1 0,1-1,-5-3,2-3</inkml:trace>
  <inkml:trace contextRef="#ctx0" brushRef="#br0" timeOffset="67079.201">8777 6172,'38'-40,"-13"14,0 1,7-3,-8 8,1 2,1 0,1 2,1 1,0 1,0 1,29-8,126-45,-167 62,0 1,1 0,-1 1,1 1,0 0,-1 1,1 1,0 1,-1 1,0 0,1 0,-1 2,-1 0,1 1,-1 1,0 0,5 3,-13-5,0 1,-1-1,1 1,-1 0,0 0,-1 1,0 0,0 0,0 0,3 7,3 10,0 1,5 20,3 7,0 3,-2 2,2 23,1 1,-6-32,-2 1,-3 0,-1 0,-3 0,-2 4,-5 499,-1-515,-1-1,-2 0,-2-1,-1 0,-14 34,11-30,6-21,0-1,-1-1,-1 1,0-1,-1-1,-1 0,-1 0,0-1,-1 0,-1-1,-7 7,10-12,1 0,-1-1,-1 0,1-1,-1 0,-1-1,1 0,-1 0,0-1,0-1,-6 1,-2 0,-1-2,0 0,0-1,0-2,0 0,0-1,0 0,0-2,-7-3,13 3,0-1,0-1,1 0,0-1,0 0,1-1,-1-1,1 0,1-1,0-1,0 1,1-2,-3-3,-6-14,8 3</inkml:trace>
  <inkml:trace contextRef="#ctx0" brushRef="#br0" timeOffset="83186.301">3636 3451,'-46'17,"38"-15,-1 1,0 0,1 1,0 0,0 0,-5 4,0 2,0 2,0-1,1 2,1-1,0 2,-7 11,-14 25,-7 18,28-48,-15 31,3 1,2 1,2 1,2 0,3 1,-4 38,16-84,-9 47,3 0,1 28,6-64,2 0,0 0,1-1,1 1,1-1,1 1,0-1,2 0,0 0,6 10,1-1,1 0,1-1,1-1,2 0,1-2,0 0,2-1,1-1,1-1,6 3,19 14,-24-18,1 0,27 13,-20-16,1-1,1-2,28 7,21 2,6-3,-72-17,1-1,-1 0,1-2,-1 0,11-2,13-3,37-9,-19 0,0-3,38-17,-62 19,0-1,-1-2,0-1,22-19,-42 26,-1 0,0-2,0 0,-2 0,1-1,-2-1,0 0,7-14,-3 0,-1 0,-1-1,-2 0,6-24,-10 26,-2-1,-1 0,-1-1,-1 1,-2 0,-2-15,-3-1,-1 0,-3 0,-12-39,12 59,-1 1,-1 0,-1 1,-1 0,-1 1,-2-1,-32-42,-20-19,37 50,-2 1,-1 1,-1 2,-2 2,-1 1,-32-17,-18-5,-2 3,-2 5,-61-17,133 52,-1 1,1 1,-1 1,-1 1,1 1,0 1,0 0,-1 2,1 0,0 2,0 0,0 2,-12 3,-16 7,1 1,1 3,-19 11,46-19,0 0,1 2,0 0,1 1,1 1,0 0,1 1,-11 16,-1 4,2 1,1 2,2 0,2 2,1 0,2 2,3-1,1 3,-2 10,3 2,-6 54,17-84,0 0,2-1,1 1,1 0,1-1,1 0,5 14,1-5,2-1,2 0,1-1,1 0,6 5,12 16,2-3,25 27,-39-53,0-2,1 0,1-2,1 0,1-2,0-1,15 7,-17-12,-1-2,1 0,1-2,0-1,0-1,1-1,-1-1,1-1,11 0,10-3,1-1,-1-3,0-1,0-3,-1-2,0-1,0-3,-1-2,-1-1,6-6,-17 5,-1-2,-1 0,0-3,-2 0,-1-2,22-23,-6-1,-2-1,-2-2,15-29,-35 48,-2-1,-1-1,-1 0,-2-1,-1-1,-2 0,-2-1,-1 0,-2-1,-1-7,-4 16,-1 0,-1 0,-2 0,-1 0,-1 1,-1-1,-2 1,-9-23,-7-7,-2 1,-3 1,-20-28,21 43,-2 1,-2 1,-2 2,-1 1,-1 2,-2 2,-2 1,-4-1,2 5,-2 1,0 3,-1 2,-2 1,0 3,-1 1,0 3,-18-2,40 10,-1 1,1 1,-1 2,0 0,0 2,0 1,1 0,-1 3,1 0,0 1,0 2,1 1,0 0,-20 12,14-4,1 1,1 1,0 2,1 0,1 2,2 1,0 2,2 0,0 1,2 1,-12 22,5-1,3 2,2 0,1 1,4 1,1 1,-1 19,11-43,2 1,1-1,1 1,2 0,1 0,1 0,2 0,1 0,1-1,2 0,1 0,1 0,6 11,2-2,2 0,1-1,2-2,2 0,1-1,1-1,2-2,31 28,-36-39,1-1,1-2,0 0,1-2,1-1,0-1,1-1,1-2,0 0,0-2,1-1,26 2,-1-3,1-3,0-2,-1-2,1-3,11-4,-22 0,0-1,0-3,-1-2,-1-1,0-3,21-11,-16 3,0-1,-2-3,-1-2,-1-2,-2-2,-1-1,-2-3,24-30,-41 42,-2-2,-1 0,-1-1,-2-1,0-1,3-15,-9 20,-2 0,-1-1,-1 0,-2-1,0 1,-2-1,-1 1,-2-10,-2 13,0 1,-2-1,0 1,-2 0,-1 0,-1 0,0 1,-10-14,0 3,-1 1,-1 0,-2 2,-2 1,-7-7,3 9,-1 1,-1 1,-1 1,-1 2,-2 2,0 1,-1 1,-25-8,-3 3,0 3,-2 2,0 3,-52-4,73 14,-1 2,1 2,-1 2,1 2,-1 2,-43 10,54-6,0 2,0 1,1 1,0 2,2 2,-1 1,2 1,-28 22,18-8,1 3,2 1,2 2,1 1,3 2,0 1,3 2,2 1,2 1,1 1,3 1,2 0,2 2,-10 50,19-62,2 1,2-1,1 1,2 0,3 31,1-44,0 0,2 0,1-1,1 0,1 0,1 0,1-1,2 0,0 0,6 6,0 0,2-1,2-2,0 0,2-1,0-1,2-2,1 0,1-2,0-1,4 0,-2-2,2-1,0-2,1-1,0-1,1-2,0-2,0-1,1-1,1-3,15 1,1-4,0-1,-1-3,1-2,-1-2,-1-3,1-2,-2-2,1-2,-2-2,-1-3,0-1,-2-2,0-3,-2-1,-1-2,-1-2,32-33,-35 25,-1-1,-2-2,-2-1,-2-2,-2-1,-3-1,-1-1,-2-1,14-49,-24 56,-2-1,-1 0,-3 0,-2-1,0-30,-5 39,-1 1,-2-1,-1 1,-3 0,0 0,-2 1,-6-13,1 9,-3 1,0 1,-2 0,-2 2,-1 0,-2 1,-1 2,-2 0,-1 2,-1 1,-6-4,9 12,0 0,-1 2,-1 1,0 1,-1 2,-1 0,-1 2,1 1,-2 2,1 1,-1 2,-1 1,-30-1,17 4,0 3,0 1,1 2,-7 4,23-2,1 1,-1 1,2 1,-1 2,2 1,-1 1,1 1,-32 21,2 1,-44 38,76-53,1 0,1 2,0 0,2 2,1 0,1 1,-1 5,-5 12,2 1,2 0,2 2,2 0,2 1,2 1,2 0,2 0,1 16,5-25,1 1,2-1,2 1,2-1,1 0,2-1,2 1,1-1,2-1,2 0,15 26,-12-31,1 0,3-1,0-1,2-1,0-1,2-2,2 0,0-2,1-1,2-1,0-1,4-1,6 2,2-1,0-3,1-1,1-2,0-2,1-3,0-1,1-2,18-1,-13-3,1-3,0-2,0-2,-1-2,0-3,0-2,23-9,-38 8,1-2,-2-2,0-1,-2-2,0-1,-1-2,0-1,-2-2,-1-1,6-8,-7 1,-1 0,-1-1,-2-2,-2-1,-1-1,-2 0,-2-2,-1 0,-3-1,-1 0,6-32,-10 29,-2-1,-2 0,-1 0,-3-1,-2 1,-1 0,-3-1,-1 2,-3-1,-1 1,-6-10,3 19,-1 1,-2 0,-2 1,-1 1,-1 0,-1 2,-2 1,-1 0,-2 2,0 0,-2 2,-1 2,0 0,-26-14,10 10,-2 3,0 1,-1 2,-1 3,-1 2,0 2,-1 2,-1 2,1 2,-17 2,28 3,0 2,0 2,0 1,0 2,0 2,1 1,-32 11,21 0,1 2,1 2,1 2,2 2,0 2,2 2,1 2,1 2,-24 26,24-17,2 1,1 1,3 3,2 0,2 2,2 2,3 1,-11 31,24-47,1 0,2 0,2 1,1 0,2 0,1 0,2 1,2 0,2-1,5 30,-2-34,2 0,2 0,1 0,2-1,0-1,3 0,0-1,3 0,0-2,2 0,22 26,-17-27,1-2,1 0,2-2,0-1,1-1,2-2,0-1,1-2,29 12,-13-11,0-2,1-2,1-2,0-2,0-3,42 1,-32-6,1-2,0-3,-1-2,0-3,0-3,10-5,-26 3,0-2,-2-1,0-2,-1-3,-1-1,-1-2,-1-1,17-17,-24 16,-2-1,-1-1,-2-2,0-1,-2-1,-2-2,-1 0,-1-1,-2-1,-2-1,-1 0,-2-1,-1-1,-2 0,-2-1,-2 0,-1 0,-2-1,-2 0,-2 1,-2-1,-1 1,-8-36,-4 15,-2 2,-3 0,-3 1,-2 2,-3 0,-2 2,-2 1,-39-49,34 56,-1 1,-2 2,-3 2,-1 1,-1 3,-3 1,0 3,-3 2,0 2,-2 2,-1 3,-1 2,-45-12,61 25,0 1,-1 2,1 2,-1 2,0 1,1 2,-1 2,0 1,1 2,0 2,0 2,1 1,0 2,1 2,1 1,0 1,2 3,0 0,-13 12,-3 4,2 3,1 1,-16 21,37-34,1 2,2 1,1 1,2 0,1 2,-3 9,-1 6,3 1,2 1,3 1,1 0,3 1,2 0,2 0,2 20,4-33,1-1,3 1,0 0,3-1,1 0,2 0,2-1,1 0,2-1,1 0,16 25,-6-19,3-1,1-2,1 0,2-3,2 0,2-2,0-2,2-2,2-1,1-1,0-3,2-2,1-1,1-2,0-2,5-2,19 5,2-2,0-4,1-3,0-3,64-1,-83-8,0-3,0-1,0-3,-1-2,0-3,-1-2,0-2,19-10,-31 8,-1-2,-1-1,0-2,-2-1,25-24,-17 10,-2-2,-2-1,-1-2,1-7,-14 16,-2 0,-2-2,-1 0,-1-2,-3 0,-1-1,-2 0,8-40,-14 44,-2 0,-1-1,-2 1,-1-1,-2 1,-1-1,-2 1,-2 0,-1 0,-7-21,-1 12,-2 0,-1 1,-3 0,-1 2,-2 1,-1 1,-24-27,23 36,0 0,-3 2,0 1,-1 1,-2 1,0 2,-2 1,0 2,-10-2,-4 0,-1 2,-1 2,0 2,-18-1,30 10,1 1,-1 2,0 1,0 3,1 1,-17 3,7 3,0 1,1 3,0 2,1 2,-11 6,-4 5,1 3,1 3,-28 21,34-17,2 2,2 3,2 1,1 3,3 1,1 2,3 2,2 1,2 2,-18 40,30-48,2 2,2 1,1 1,4 0,1 0,1 10,5-17,2-1,2 1,2 0,1 0,3-1,1 1,9 31,-2-32,2 0,1-1,3 0,1-2,2 0,1-1,2-1,-2-4,2-2,0-1,2-1,1-1,2-1,0-2,1-1,2-1,0-2,1-1,1-1,3-1,8 1,0-2,2-2,-1-1,2-3,-1-2,1-2,0-2,1-2,15-3,0-3,1-3,-1-2,0-4,-1-2,0-2,-2-4,0-2,-1-3,-4 0,-2-2,-1-3,-1-2,-2-2,-2-3,-1-1,9-13,-26 21,-1-1,-1-1,-2-2,-1-1,-2 0,-2-2,-1-1,-2 0,-2-1,7-27,-13 25,-1-1,-2 1,-2-1,-1 0,-3-1,-2 1,-1 0,-2 0,-3 0,-10-38,8 44,-2 0,-2 1,-1 1,-2 0,-2 1,0 1,-3 1,0 0,-2 2,-2 0,0 2,-15-12,12 17,-1 0,-1 2,0 2,-2 0,-1 3,0 0,0 2,-6 0,-4 0,-1 2,0 2,-1 2,0 2,0 2,-16 1,9 4,0 2,1 2,-1 2,1 3,0 1,-38 16,46-11,1 1,1 2,1 2,0 2,2 1,0 2,-29 27,42-29,1 2,1 0,1 1,1 1,2 1,1 1,1 0,-3 11,-1 7,2 1,2 1,2 1,2 0,2 9,6-27,2-1,2 1,0-1,3 1,0 0,2-1,2 0,1 0,1 0,2-1,1-1,1 1,15 25,-9-23,2-1,1-1,1 0,1-2,2-1,1 0,1-2,2-2,0 0,2-2,28 17,-17-17,0-1,1-3,1-1,1-2,0-2,1-3,0-1,1-2,-1-2,1-2,0-3,35-3,-42-1,-1-1,0-2,-1-1,1-3,-2-1,1-1,-2-2,0-2,-1-2,0 0,-2-3,-1 0,0-3,-2 0,8-10,1-6,-3-2,-1-1,-2-2,-2-1,24-48,-35 55,-2-1,-2-1,-1 0,-3-1,-1 0,-2-1,2-35,-10 41,-1-1,-1 1,-2 0,-2 0,-2 0,-1 0,-2 1,-1 0,-2 1,-2 1,-13-24,11 28,-2 1,0 1,-2 1,-1 1,-2 1,0 0,-2 2,0 1,-2 1,0 2,-1 0,-2 2,0 2,0 0,-1 3,-1 0,-1 2,1 1,-25-3,3 6,0 1,0 3,0 2,0 3,0 2,0 3,1 2,-14 5,4 3,1 3,0 2,2 3,1 3,1 2,-39 28,58-30,0 2,2 1,1 3,2 1,1 1,2 2,1 1,3 1,1 2,2 1,2 1,1 1,3 0,2 2,-11 46,21-64,2 0,1 1,1-1,1 1,2 0,1-1,1 1,1 0,4 9,1-6,1 0,1 0,2-1,2 0,1-1,1 0,15 20,-8-18,1-1,2-1,1-1,1-1,2-2,0-1,2-1,1-2,1-1,1-1,0-2,1-2,2-2,5 1,6 0,1-3,0-3,1-1,0-3,0-2,0-2,1-2,-1-3,0-2,0-2,41-12,-47 8,-2-3,0-1,0-2,-2-3,0 0,-1-3,-1-2,-2-1,0-1,-2-3,-1 0,-2-2,11-16,-17 16,-1-2,-2-1,-2-1,-1 0,-1-2,-3 0,-1-1,-2-1,-1 0,-2-1,-1-9,-2 2,-2-1,-2 1,-2-1,-3 0,-2 0,-1 1,-3 0,-2 0,-9-24,8 36,-2 1,-2 0,-1 1,-1 0,-2 1,-14-16,16 26,-1 1,-1 0,-1 2,0 0,-2 2,0 0,-1 1,-1 2,-2-1,-12-5,-2 2,0 2,-1 1,0 2,-1 2,-1 2,-7 1,14 4,0 2,0 1,0 2,-1 1,1 2,0 2,1 1,-33 10,17-1,1 4,1 1,0 2,2 3,1 1,1 3,1 1,1 3,-17 18,16-9,3 1,1 1,2 3,2 1,3 2,2 1,1 1,-6 22,12-20,2 0,3 2,2 1,2 0,-2 31,13-58,1-1,1 0,2 1,1-1,1 1,2-1,0 0,2 0,2-1,0 0,2 0,1 0,0-4,1-1,0-1,2 0,0 0,2-2,0 0,1 0,1-2,1 0,1-1,0-1,1-1,0-1,2-1,-1-1,2 0,-1-2,1-1,1-1,0-1,0-1,12 0,-1-1,1-3,0 0,0-3,0-1,0-2,-1-1,1-2,-1-1,13-7,3-2,-1-3,-1-1,-1-3,-1-2,-1-3,30-24,-50 33,-2-2,0-1,-2-1,0 0,-2-2,-1-1,-1 0,-1-2,-1 0,-2-1,-1 0,-1-1,-2-1,0-4,-4 10,-1 0,-2 0,0 0,-2 0,-1-1,-1 1,-1-1,-1 1,-1 0,-2 0,-1 0,-1 0,0 1,-2 0,-2 1,0 0,-1 0,-2 0,-6-6,-1 2,-1 0,-1 1,-2 2,0 0,-2 2,-1 1,0 1,-2 1,-7-3,2 4,0 2,-2 1,0 2,0 1,-1 2,-1 1,0 3,0 1,-3 1,2 3,0 1,0 2,0 2,1 2,-1 1,1 2,0 2,1 1,0 2,0 2,2 1,0 2,1 1,1 2,1 2,0 1,2 1,1 1,-1 5,-2 5,1 1,2 2,2 1,2 2,1 0,3 1,1 2,2 0,-5 22,14-33,1 0,2 0,1 1,2 0,1 0,2 0,1 0,2 0,1 0,2 0,1 0,2-1,7 17,-2-14,2-1,2-1,1 0,1-1,2-1,2-1,1-2,1 0,1-1,25 20,-18-21,2-1,1-2,1-1,1-2,0-2,2-1,0-3,1 0,24 3,-11-5,0-3,1-2,1-3,-1-2,1-2,0-3,-1-3,1-1,26-9,-31 4,1-4,-2-1,0-3,-1-1,-1-3,-1-2,-1-2,-1-2,-2-2,2-4,3-5,-3-3,-1-2,-2-1,-2-3,-3-1,-1-1,-3-2,-2-2,-2-1,-3-1,-2-1,-3-1,-3-1,-2-1,-2 0,-1-18,-8 39,-3 0,-1-1,-2 1,-1-1,-2 1,-6-20,-1 8,-3 1,-1 0,-3 1,-16-30,20 51,-1 2,-1-1,-1 2,-1 0,-1 2,-2 0,0 1,-1 0,-1 2,-1 1,-1 1,-14-7,2 4,0 2,-2 1,0 2,0 2,-1 2,-1 1,0 2,-36-2,20 6,1 2,-1 3,0 2,1 3,0 2,0 3,1 2,0 2,-8 6,-6 5,0 4,2 3,2 2,0 3,3 3,-43 37,64-43,2 1,1 3,2 1,1 1,3 2,1 1,2 2,2 1,2 1,-11 32,19-37,1 1,3 0,1 1,3 1,1 0,2 0,2 0,3 1,1-1,2 1,2-1,7 27,1-17,2-1,3-1,2-1,2-1,3 0,1-2,16 21,-17-34,1-1,2-2,1 0,1-2,2-2,1 0,1-2,2-2,36 21,-23-19,1-3,1-2,1-2,1-2,0-3,1-2,1-2,0-2,1-3,0-3,-9-1,1-3,-1-2,0-2,0-2,0-2,-1-2,0-2,-1-1,-1-3,0-2,37-22,-35 13,-1-1,-2-3,-1-1,-1-2,-3-2,0-2,-3-1,-1-1,-2-2,8-17,-11 12,-2-2,-1 0,-4-2,-1 0,-3-1,-2-1,-2-1,-3 0,2-41,-9 54,-2 0,-2 0,-2 0,-1 1,-2-1,-2 1,-2 0,-1 1,-3 0,-1 1,-1 1,-3 0,-1 1,-1 1,-2 1,-2 1,-7-6,2 8,-1 1,-1 1,-2 2,0 1,-2 2,-1 1,-1 2,-1 2,-1 1,-41-13,33 17,0 2,-1 1,-1 3,0 3,0 1,0 2,-1 3,1 2,-24 5,25 0,0 3,1 2,0 2,1 2,1 2,1 2,0 2,-20 15,14-5,2 2,1 2,2 2,2 3,1 1,-32 42,45-45,2 1,2 2,1 0,2 2,2 0,2 2,2 0,2 1,3 0,-4 25,12-41,1 1,2-1,1 1,1 0,2-1,1 0,2 1,0-1,3-1,0 0,11 23,-5-20,1 0,1-1,2-1,1-1,1 0,2-2,1-1,1 0,1-2,5 3,-2-7,1 0,1-2,0-1,1-1,1-2,1-2,0-1,1-1,0-2,0-1,21 0,-7-2,-1-3,0-2,1-2,-1-2,1-2,-1-2,-1-2,20-8,-11 0,-1-2,0-3,-2-2,0-2,-2-3,-1-2,-1-2,31-29,-50 35,-1-1,-1-1,-1-2,-2-1,21-33,-29 36,-1 0,-2-1,-1 0,-1-1,-2-1,-1 1,3-23,-4 9,-3-1,-2 0,-2 0,-1 1,-3-1,-2 0,-2 1,-1 0,-3 0,-2 1,-1 0,-3 2,-1-1,-17-26,20 45,0 0,-2 2,-1-1,-1 2,-1 1,-1 0,0 1,-1 2,-11-7,-13-5,-1 2,-1 2,-1 3,-27-9,43 20,-2 0,1 3,-1 0,0 3,-1 1,1 1,-1 2,0 2,1 1,-1 1,1 3,-1 0,-9 5,1 2,0 1,1 2,1 3,0 1,2 1,1 3,0 1,-3 6,-5 5,3 2,1 2,1 2,3 2,-6 11,24-27,1 0,1 2,2 0,1 1,2 1,1 1,1-1,2 2,-2 14,8-30,1 1,1 0,1 0,1 0,0 0,2 0,0 0,1 0,1 0,0-1,2 1,0-1,1-1,1 1,4 5,15 22</inkml:trace>
  <inkml:trace contextRef="#ctx0" brushRef="#br0" timeOffset="92626.035">3485 760,'-6'0,"0"1,0 0,0 0,0 1,1 0,-1 0,0 0,1 0,-1 1,1 0,0 1,0-1,0 1,1 0,-1 0,1 0,0 0,0 1,-3 4,-8 13,0 0,2 0,-10 24,19-39,-14 34,1 1,2 0,2 2,1-1,3 1,2 1,1-1,3 1,1 0,3 1,1-1,2-1,6 22,-1-31,1 0,2 0,1-1,2 0,1-1,1-1,2 0,2-2,16 20,-17-27,1-1,1-1,0-1,2-1,0-2,1 0,1-1,0-2,1 0,1-2,0-1,26 6,-20-8,0-1,0-2,1-1,-1-2,1-1,0-2,0-1,0-2,-1-1,1-2,-1-1,21-8,0-2,-1-3,-1-2,4-4,-23 7,0 0,-1-2,-1-2,-1-1,-1-1,11-14,-38 36,38-38,-1-3,8-14,-37 42,0 0,-1-1,-1 0,0 0,-1-1,-1 0,-1-1,3-16,-8 33,5-22,-1 1,-2-1,0 0,-1 0,-1-1,-3-21,-5 2,-2 0,-2 0,-1 1,-3 1,-1 0,-2 1,-2 1,-2 1,-1 0,-2 2,-2 1,-6-4,-3-2,-2 1,-2 3,-1 1,-2 2,-2 2,-1 2,-1 2,-2 2,-33-13,59 31,0 1,0 1,0 2,-1 0,0 1,0 1,0 2,0 0,-1 2,1 0,-3 2,-5 2,0 1,1 2,0 1,0 1,1 2,1 0,0 3,-4 3,-49 27,-54 34,108-61,0 2,2 1,-15 16,-14 15,2 2,3 2,2 3,1 4,3 5,3 3,-14 38,34-62,3 0,1 1,3 1,-5 31,15-52,1-1,2 1,1 0,0 0,3-1,0 1,2 0,0-1,2 0,1-1,2 1,0-2,8 13,5 6,1-1,3-2,1 0,2-2,2-1,1-2,10 6,-8-11,1-2,1-1,2-2,0-1,2-3,20 8,17 3,0-3,2-3,12-2,-47-13,-1-3,1-2,0-2,1-2,-1-1,1-3,-1-2,1-1,-1-3,-1-2,17-6,-27 5,-1-1,0-2,-1-1,-1-2,0-1,-1-1,-11 4,0 0,0-1,-2 0,0-2,-1 0,0-1,-2-1,0 0,5-10,13-33,-6 1</inkml:trace>
  <inkml:trace contextRef="#ctx0" brushRef="#br0" timeOffset="94290.254">9503 8803,'-4'-1,"1"1,0-1,0 0,0 0,0 0,1 0,-1-1,0 1,0-1,1 0,-1 0,-12-7,8 6,1 0,-1 0,-1 0,1 1,0 1,0-1,-1 1,1 0,-1 1,1-1,-1 1,1 1,-7 1,3 0,-1 1,1 0,0 1,0 0,0 1,0 1,1-1,-4 4,-15 12,1 2,0 1,2 0,1 2,-6 11,-26 27,-5 5,-29 44,67-77,0 0,3 1,1 2,1 0,3 0,-9 33,18-46,1 0,0 1,3 0,0 0,1 0,2 0,1 0,1 0,1 0,2 0,2 7,4 3,1 0,2-1,2-1,1 0,10 13,1-3,2-1,2-2,25 25,-34-43,0 0,2-2,1 0,0-2,2-1,0-2,1 0,1-2,0-1,22 6,-29-13,0-1,0 0,0-2,1-1,0 0,-1-2,1-1,0-1,0-1,-1-1,1-1,-1-1,0-1,0-1,6-4,26-11,0-3,-2-3,-1-2,-1-2,-2-2,-1-2,4-7,-28 21,-1-1,0-2,-2 1,-1-2,-1-1,-1-1,-1 0,-2-1,-1-1,-1 0,-2-1,-1 0,5-28,-10 25,-1 0,-3 0,0 0,-2 0,-2 0,-1 1,-8-34,-14-40,-33-80,49 156,-40-102,-6 2,-59-99,97 196,-2 1,-1 1,-2 1,-1 1,-8-6,16 19,-1 1,0 0,-2 2,0 0,0 1,-1 1,-1 1,0 1,-7-2,15 8,0 1,0 0,-1 1,1 0,-1 1,1 1,-1 0,0 1,1 0,0 1,-1 0,1 2,0-1,0 1,-11 6,-14 7,1 1,1 2,1 2,-21 17,-29 28,4 4,-54 61,115-112,-93 100,6 5,-79 120,148-189,2 1,3 2,2 1,3 1,3 2,2 1,-7 37,25-75,0 1,2 0,1 0,1 0,2 0,0 0,2 0,1 0,1-1,1 0,1 0,2 0,0-1,2 0,1 0,0-2,2 1,1-2,7 8,6 5,3-2,1 0,1-3,1 0,2-2,1-2,1-1,1-2,34 13,-36-19,1-2,1-2,1-2,-1-1,2-2,-1-2,1-2,0-1,0-2,37-5,-11-4,-1-3,1-4,-2-2,-1-3,0-3,-1-2,-2-3,9-9,20-11,-2-4,-3-4,15-17,-57 39,-2-1,-2-3,-1-1,-2-2,-2-1,26-44,-43 57,-1-1,-2-1,-1-1,-1 0,-1 0,-1-5,1-17,-1 1,-3-1,-1-23,-2-13</inkml:trace>
  <inkml:trace contextRef="#ctx0" brushRef="#br0" timeOffset="94710.784">10199 8258,'-22'-20,"0"1,-2 1,0 1,0 2,-2 0,-11-4,-4 1,0 2,-1 1,-41-7,66 19,-1 0,0 2,0 0,0 1,0 1,0 0,0 2,0 0,0 1,1 0,-1 2,-22 8,0 1,1 3,1 1,-5 5,-6 6,2 3,0 2,3 1,-1 4,-160 168,49-28,7 7,-33 68,140-195,3 3,2 1,4 1,2 2,2 5,20-46,1 1,2-1,1 2,1-1,1 0,2 1,0-1,2 1,2 10,0-15,1-1,1 0,1 1,1-2,1 1,1-1,1 0,0-1,2 0,0-1,7 8,7 3,1 0,1-2,2 0,0-2,2-2,1-1,0-1,2-2,10 3,8 2,1-3,0-2,2-3,0-2,1-3,6-1,-22-7,1-1,0-2,0-2,-1-2,1-2,-1-1,0-2,0-2,-1-2,0-2,-1-1,-1-2,-1-2,24-15,-46 24,-1 0,0-1,-1 0,-1-1,0 0,0-1,-1 0,0-1,-2 0,5-9,-5 5,0 0,-2-1,0 0,-1-1,-1 0,0 0,-2 0,1-16,-3 2,-1-1,-2 1,-2 0,-1 0,-1 0,-2 1,-2-1,-10-37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0:47.447"/>
    </inkml:context>
    <inkml:brush xml:id="br0">
      <inkml:brushProperty name="width" value="0.2" units="cm"/>
      <inkml:brushProperty name="height" value="0.2" units="cm"/>
      <inkml:brushProperty name="color" value="#33CCFF"/>
      <inkml:brushProperty name="ignorePressure" value="1"/>
    </inkml:brush>
  </inkml:definitions>
  <inkml:trace contextRef="#ctx0" brushRef="#br0">112 0,'-5'0,"-7"5,-7 2,-4 0,-5 4,4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0:52.861"/>
    </inkml:context>
    <inkml:brush xml:id="br0">
      <inkml:brushProperty name="width" value="0.2" units="cm"/>
      <inkml:brushProperty name="height" value="0.2" units="cm"/>
      <inkml:brushProperty name="color" value="#33CCFF"/>
      <inkml:brushProperty name="ignorePressure" value="1"/>
    </inkml:brush>
  </inkml:definitions>
  <inkml:trace contextRef="#ctx0" brushRef="#br0">1425 519,'-4'-1,"1"0,-1 0,1 0,0 0,-1-1,1 0,0 0,0 1,0-2,0 1,0 0,-23-14,16 12,-1 0,0 1,0 0,0 1,0 1,-1 0,1 0,0 1,-7 0,0 2,0 1,0 0,0 1,1 1,-12 5,-16 10,1 1,1 2,2 2,-2 3,8-1,0 1,3 2,0 1,-1 4,31-32,-107 122,3-2,70-84,1 1,2 2,2 2,2 1,-20 42,43-75,0 2,2-1,-1 1,2 0,0 0,0 0,1 0,1 0,0 0,1 1,1-1,0 0,3 10,0-5,1 0,1 0,1-1,0 1,2-1,0-1,1 0,0 0,9 9,5 4,1-2,1 0,2-2,0 0,2-3,1 0,0-2,2-1,27 12,1-5,0-2,2-3,0-3,2-3,13 0,2 0,1-3,1-4,0-4,46-4,-98-2,1-1,-1-2,1-1,-1-1,-1-2,1-1,26-12,-16 3,-12 6,0-1,0-1,-1-2,-1 0,0-2,6-7,-15 9,0-1,-1-1,-1-1,0 0,-2-1,0 0,-2-1,0 0,-1-1,-1-1,-1 1,-1-1,-1 0,2-22,-6 25,-2 1,-1-1,0 1,-1 0,-2 0,-1-8,-7-43,8 41,-2-1,-2 2,0-1,-2 0,-7-22,-35-147,44 168,-2 1,-1 0,-2 1,-1 0,0 1,-2 1,-2 0,0 2,-1 0,-10-9,1 4,-1 1,-2 1,0 2,-2 1,-11-5,-37-24,51 32,-1 1,-1 2,-25-10,8 8,-10-1,40 16,0 0,0 1,0 1,-19 0,-6 4,1 1,-1 3,1 1,0 3,1 1,0 2,7-1,0 2,1 1,0 2,2 2,-7 4,-19 17,1 2,-12 14,45-35,2 2,1 1,1 0,1 1,1 2,1 0,-12 23,4 2,2 2,2 0,-10 43,24-70,1 1,1-1,1 1,2 0,0 0,2 0,1 0,1 0,2-1,0 1,2-1,1 0,1 0,1 0,1-1,7 11,11 14,3-2,1-1,2-2,2-1,2-2,2-2,2-1,1-2,2-2,1-2,2-2,1-3,1-1,1-3,2-2,42 12,-61-26,0-1,0-1,1-2,0-2,0-1,-1-2,1-1,28-5,-32 1,1-1,-2-1,1-2,-1-1,-1-1,0-2,0-1,-2-1,0-1,-1-2,0 0,-2-2,0 0,-2-2,0-1,-2 0,0-2,-2 0,-1-1,13-27,-16 24,-1 0,-1-2,-2 1,-1-1,-2-1,-1 1,-1-1,-2 0,-1-22,-5-211,-1 211,-2 2,-3-1,-14-46,5 38,-4 1,-2 2,-3 0,-2 2,-3 1,-2 1,-11-10,10 19,-3 1,-1 2,-38-33,46 49,-1 2,-1 1,-2 1,0 2,-34-15,47 28,0 0,0 2,0 0,-1 2,0 1,0 0,0 2,0 0,0 2,0 0,0 2,-2 1,-19 4,1 2,-1 2,2 1,0 3,-31 16,31-11,2 1,0 2,2 2,-22 19,36-25,1 2,1 0,1 2,1 0,1 1,1 1,-2 7,-10 25,2 1,2 1,4 1,2 1,2 1,-6 50,15-68,1 1,3 0,1 0,3 0,2 7,4-4,3 0,2 0,2-1,2 0,17 38,3-7,3-2,46 71,-55-104,1-1,3-2,35 36,-49-58,1-1,1 0,1-2,0 0,1-2,1 0,0-2,19 8,-8-8,0-1,1-1,0-3,0 0,1-2,32 0,-23-5,0-2,-1-1,0-3,0-2,16-5,-1-2,-1-3,-1-3,-1-2,-1-2,0-3,-21 9,-1-2,-1-2,-1 0,0-2,-2-2,-1 0,-2-2,7-10,-7 4,-2-1,-1-1,-2-1,-2-1,-1-1,-2 0,-2-1,-2-1,-1 0,-3-1,-1 0,0-15,-2-9,-3 0,-3 0,-8-50,5 82,-2 1,-2-1,-1 1,-1 0,-2 1,-2 1,0 0,-3 0,-5-7,-2 0,-2 1,-1 2,-2 1,-2 1,-1 1,-1 2,-7-3,-14-8,-2 3,-43-22,64 42,-1 2,-1 1,0 2,-1 2,-14-2,19 6,0 1,-1 2,1 1,-1 1,0 3,-20 1,23 3,0 2,0 1,1 1,0 2,0 0,1 3,-1 1,-41 23,1 3,-9 12,33-20,1 2,2 3,-36 39,22-14,3 3,-13 23,13-11,4 2,-22 51,56-92,1 0,1 1,3 0,1 1,1 0,3 1,1 0,3 0,0 0,3 0,4 25,-1-36,1 0,2 0,1 0,1-1,2-1,0 0,2 0,1-1,1-1,2 0,0-1,2-1,0-1,2 0,1-2,0 0,1-2,20 13,-5-8,0-1,2-2,1-2,1-1,0-3,10 2,2-3,0-2,1-2,0-3,48 0,-42-7,1-3,-1-3,0-3,-1-2,0-2,0-4,-2-2,46-22,-48 15,-2-2,-1-3,-2-2,0-2,-3-3,-1-1,6-10,-33 27,-1 0,-1-1,-1-1,-1-1,-1 0,-2-1,0-1,-1 0,-2-1,-1 0,1-11,2-15,-3 0,-2 0,-3-1,-1 1,-5-38,-2 46,-2 1,-1-1,-3 2,-2-1,-1 2,-2-1,-3 2,-1 0,-2 1,-12-16,9 22,0 2,-3 0,0 2,-2 1,-1 1,-2 2,0 1,-2 2,-34-19,29 21,-1 1,-1 3,-1 1,0 2,-1 2,-1 2,0 2,0 2,-7 1,15 4,1 2,-1 1,1 2,0 2,0 1,0 1,0 2,2 2,-1 1,1 2,1 0,1 3,0 0,-19 16,3 0,3 2,0 2,3 2,1 2,2 1,2 2,1 2,3 1,-13 27,16-20,2 1,2 2,-14 50,28-69,2 0,1 0,2 1,2 0,2 0,1 25,2-32,1-1,2 0,1 0,1 0,2 0,1-1,1-1,1 1,2-2,1 0,2 0,3 3,10 10,3-2,1 0,2-3,1-1,2-1,1-2,2-2,1-2,1-1,1-3,17 6,-1-2,1-3,17 2,-41-16,0-2,1-1,0-2,22 0,-5-3,0-3,-1-2,1-2,3-4,-22 2,1-2,-2-2,1-1,-2-2,1-1,14-9,-11 1,0-2,-1-1,-2-2,25-23,-15 6,-1-1,-3-2,2-6,-22 24,-1-2,-1-1,-2 0,-1-1,-2-1,-1 0,-2-1,-1-1,-1 1,-3-1,-1-1,-1 1,-2-1,-2 1,-1-1,-2 0,-1 1,-2 0,-2 0,-1 0,-2 1,-5-11,-5-5,-2 1,-3 1,-1 1,-3 2,-1 0,-36-38,40 54,-2 1,-1 1,-2 1,0 2,-2 1,0 2,-2 1,0 2,-25-9,33 17,0 2,-1 1,1 2,-1 0,-1 2,1 1,-1 2,1 0,-1 2,0 2,1 0,-13 5,1 1,2 2,-1 2,2 2,0 1,1 2,0 1,2 2,-22 17,10-3,1 2,2 2,2 2,2 1,1 3,3 1,1 1,3 2,1 2,3 0,3 2,1 1,3 1,-4 24,16-44,1-1,3 2,0-1,3 0,1 1,1-1,2 1,1-1,2 1,2-1,5 13,-1-10,2 1,2-1,2-1,1-1,2-1,1 0,2-1,1-2,24 25,-17-25,2-1,0-2,2-1,2-1,0-3,1 0,35 14,-22-16,1-1,0-3,1-2,1-2,1-3,8-1,-31-7,-1-1,1-1,0-2,0-2,-1 0,0-2,1-2,-2-1,8-3,-2-1,-1-3,-1 0,0-2,-1-2,-1-1,-1-1,18-17,-4 0,-3-2,-1-2,-2-2,-2-1,-2-2,-2-2,2-8,-11 14,-2-1,-2-1,-2 0,-3-1,-1-1,-2-1,-2 0,2-39,-8 28,-2-1,-2 1,-3 0,-6-26,2 43,-1 1,-3-1,-1 2,-2 0,-1 0,-13-20,10 25,-2 1,-1 0,-1 2,-2 1,-1 0,-2 2,0 1,-2 1,-5-1,-9-5,-1 3,-2 1,0 2,-2 3,-1 1,-1 3,-1 2,0 2,-1 2,-25-2,46 12,0 1,0 2,0 0,0 3,0 0,1 2,-1 1,1 2,-17 6,12-1,1 1,1 2,0 1,1 1,0 2,2 1,-27 24,11-4,2 3,2 2,2 1,2 2,2 2,2 1,2 2,3 1,2 1,3 2,2 0,2 1,-2 25,15-52,1 1,2 0,2 1,0-1,3 0,0 0,2 1,2-1,1 4,3 2,2-1,1 0,2-1,1-1,2 0,1-1,12 15,-1-6,1-1,3-2,1-1,1-2,3-1,23 17,-27-28,1 0,1-3,1-1,1-1,1-2,0-2,1-2,8 1,-9-5,1-2,1-2,0-1,-1-2,1-2,0-2,0-1,0-3,-1-1,0-1,0-3,0-1,-2-2,1-2,-2-1,0-2,-1-2,-1-1,13-11,-4 0,-1-3,-2-1,-1-2,-2-1,-2-3,21-31,-33 38,-2 0,-2-2,-1 0,-1-1,-3-1,-1-1,-2 0,-1-1,-2-3,1-17,-3-1,-3 0,-3 0,-2 0,-5-20,1 35,-2 0,-2 0,-3 1,-1 0,-3 2,-1-1,-7-10,10 30,-1 0,-1 0,-1 2,0 0,-2 1,-1 1,-1 0,0 2,-2 0,0 2,-1 0,0 2,-2 1,0 0,-9-1,-18-8,-1 3,-1 2,-1 2,0 3,-1 2,-1 3,-9 2,24 4,1 2,-1 1,1 3,0 1,0 2,0 2,1 2,1 1,0 3,-6 4,5 1,0 2,2 1,1 2,1 2,1 2,2 1,0 2,3 1,-24 31,31-33,1 1,2 1,1 1,2 1,1 1,2 0,2 1,1 0,1 1,3 1,-3 26,9-38,1-1,1 1,1 0,2 0,0-1,2 1,5 15,1-7,1 0,2-2,1 1,1-2,10 12,6 5,2-2,2-1,2-2,2-2,2-1,46 34,-52-48,2-1,0-2,1-2,1-1,1-2,1-2,1-1,0-3,1-1,28 2,-40-9,-1-1,1-2,0-1,0-2,0-1,0-1,-1-2,0-1,0-2,0-1,-1-1,0-1,-1-2,0-1,11-8,-16 5,1 0,-2-1,0-2,-2 0,0-1,-1-1,-1-1,-1-1,4-8,-2-2,-2 0,-1-1,-1-1,-3-1,0 0,5-31,-7 7,-2 0,-2-1,-4 0,-2 0,-3 0,-2 1,-3-1,-15-57,9 59,-4 1,-2 0,-2 1,-3 1,-6-6,13 32,-1 1,-1 0,-2 1,-1 1,-1 2,-1 0,-1 1,-1 1,-21-12,13 12,-1 3,-1 1,-1 1,-1 2,0 2,-1 1,-12-1,2 4,0 1,0 3,-1 1,0 3,-43 3,62 2,1 1,-1 2,1 1,0 1,1 2,-1 1,-22 11,29-10,1 0,1 2,0 0,1 1,0 1,1 1,1 1,0 0,-14 20,7-3,2 1,1 1,1 1,2 1,2 1,2 0,1 1,2 1,2 0,0 7,7-25,1 1,1-1,1 1,2 0,0-1,1 1,1-1,2 4,3 4,1-2,1 1,2-1,0-1,17 24,-2-9,3-1,1-2,2-1,2-2,1-1,2-2,19 12,-15-15,1-2,1-2,1-2,44 17,-54-28,0-1,1-2,0-2,1-1,0-2,0-1,1-3,-16-1,-1-2,0-1,0 0,0-2,0-1,0 0,-1-2,0 0,0-1,-1-2,0 0,-1-1,0 0,0-2,-2 0,1-2,-2 1,0-2,-1 0,0-1,-1-1,-1 0,-1-1,-1 0,0 0,-2-1,0-1,6-20,0-12,-2 0,-3 0,-2-1,-2 0,-2-33,-3 43,-3-1,-2 1,-1-1,-3 2,-2-1,-1 1,-3-2,2 13,-1 2,-2-1,0 2,-2 0,-2 1,0 1,-2 1,-11-11,16 21,0 0,-2 0,1 2,-2 0,0 1,-1 1,0 1,-1 0,0 2,-1 0,1 2,-14-3,20 7,1 1,0 1,-1 0,1 0,0 2,-1 0,1 1,0 0,0 1,0 0,0 2,0-1,1 2,0 0,0 0,0 1,1 1,0 0,0 0,1 2,0-1,1 1,0 1,-6 8,-21 27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02.546"/>
    </inkml:context>
    <inkml:brush xml:id="br0">
      <inkml:brushProperty name="width" value="0.2" units="cm"/>
      <inkml:brushProperty name="height" value="0.2" units="cm"/>
      <inkml:brushProperty name="color" value="#33CCFF"/>
      <inkml:brushProperty name="ignorePressure" value="1"/>
    </inkml:brush>
  </inkml:definitions>
  <inkml:trace contextRef="#ctx0" brushRef="#br0">1419 627</inkml:trace>
  <inkml:trace contextRef="#ctx0" brushRef="#br0" timeOffset="3996.752">1388 597,'-4'-1,"0"1,0-1,0 0,1 0,-1 0,0-1,-2 0,-21-6,18 7,0 1,1 0,-1 0,0 1,0 0,0 1,1 0,-7 2,-13 6,-26 14,8-5,29-9,-1-1,2 2,-1 0,2 1,0 1,0 0,-9 12,-22 18,24-23,0 2,1 1,1 0,1 2,2 0,0 1,1 0,-5 16,-1 3,2 1,-12 45,26-72,2 1,0 0,1 0,1 0,1 0,0 0,2 0,2 14,5 13,2 0,2-1,2 0,2-1,2-1,2 0,2-1,10 13,-5-11,2-1,2-2,1-1,26 24,-50-57,49 50,2-2,48 33,-87-74,1-1,0 0,2-2,-1-1,1 0,1-2,0-1,0-1,1-1,21 3,51 7,-38-6,4-2,-43-6,-1-2,0 0,1-1,-1 0,7-3,10-4,0-1,0-2,-1-1,0-1,-2-3,1 0,-2-2,0-2,-2-1,0-1,-1-2,17-17,3-10,-2-2,-3-1,-2-3,7-17,-19 25,-3-1,-2-1,-3-1,-1-1,5-29,-18 53,-2-2,-1 1,-1 0,-2-1,-1 0,-1 0,-2 1,-1-1,-1 0,-2 1,-1 0,-1 1,-6-13,-13-23,-2 1,-3 1,-3 2,-3 2,-2 1,-2 2,-3 2,-40-36,48 53,-25-28,-22-12,60 57,-1 1,0 2,-1 0,-1 2,-17-7,13 10,0 1,0 2,-1 1,0 2,0 1,0 1,-1 2,1 1,-18 2,-18 5,0 2,0 3,1 3,0 4,2 1,2 3,0 3,2 2,1 3,-1 4,-11 10,1 4,2 3,-46 44,81-62,0 1,3 1,1 2,1 1,2 1,2 2,-3 9,10-14,2 1,1 1,2 0,1 1,2 0,2 1,2 0,-1 26,5-22,2-1,2 1,2 0,2-1,1 0,3 0,1-1,13 30,-5-22,2-2,3-1,1 0,21 26,-28-46,2-1,2 0,0-2,1-1,1-1,2-1,0-1,3 0,8 4,2-2,0-1,1-3,1-1,1-2,0-1,1-3,0-1,0-3,1-1,0-2,7-2,4-3,1-2,-1-2,0-3,0-2,-1-3,-1-2,0-2,31-14,-3-3,0-4,-3-3,41-30,-49 23,-3-2,-1-4,-3-2,28-36,-47 44,-3-2,-2-2,-2-2,-2-1,-3-1,3-14,-22 41,-2 0,-1 0,-1-1,-2 0,-1-1,-1 0,-1-11,-3 17,-1 0,-1 0,-1 0,-1 0,-1 1,-1 0,-1-1,-2 2,-4-12,-10-14,-1 0,-3 2,-2 1,-2 1,-1 1,-16-14,-20-15,-3 2,-3 4,-3 3,-3 2,49 41,0 1,-1 2,-1 1,-1 1,0 2,-1 2,-1 0,-12 0,17 5,-1 2,1 1,-1 1,0 2,0 1,0 1,1 2,-1 1,-29 8,0 5,2 3,0 3,1 2,-52 31,-13 18,-67 55,105-68,4 3,-35 38,82-69,2 0,2 2,1 2,1 0,3 2,-18 35,21-30,2 1,2 1,1 0,3 1,2 0,1 4,6-22,1 0,2 0,1 0,1 0,1 0,2 0,1 0,1-1,1 0,10 24,1-8,2-1,2-1,2-1,2 0,1-2,2-2,1 0,3-2,0-1,11 5,-5-7,1-1,1-2,2-2,1-2,1-2,1-2,1-2,0-2,30 6,-32-12,0-1,1-3,-1-2,1-2,0-2,0-2,0-2,0-1,0-3,28-9,-7-3,-1-3,-1-4,-1-1,26-19,6-8,-2-5,37-34,-70 46,-1-4,-3-2,-3-2,25-35,-40 42,-3-1,-2-2,-2-2,-3-1,-2-1,-2-3,-13 26,-2 0,-1-1,-1-1,-2 0,-1 0,-2-3,-2 8,0 1,-2-1,-1 0,-2 1,-1 0,0 0,-7-14,-5-7,-2 0,-3 1,-2 1,-1 1,-3 2,-2 0,-1 2,-3 1,-23-22,22 29,-1 1,-2 2,-1 2,-1 1,-2 2,0 2,-2 1,0 3,-1 1,-21-3,9 5,0 3,0 3,-14 0,34 8,-1 1,1 2,0 1,0 2,-24 5,-24 10,0 3,2 3,1 5,1 2,1 5,2 3,2 3,-37 29,33-16,4 3,1 4,4 3,2 3,-9 16,37-35,2 1,2 3,2 0,3 3,2 0,3 2,3 1,-6 22,20-45,2 0,1 1,2 0,2 1,1-1,1 1,3-1,1 0,1 1,3-1,0-1,3 0,1 0,1 0,2-2,8 13,-2-9,1 0,2-2,2 0,1-2,2-1,1-1,1-2,2 0,0-2,3-2,0-1,1-2,1-1,7 0,9 2,0-2,2-3,1-2,0-3,1-2,0-3,0-2,1-2,0-4,0-1,0-4,-1-1,1-4,-1-1,-1-4,1-2,31-12,-1-5,-2-3,-2-4,-1-4,-2-3,34-29,-30 14,-3-3,-3-4,-3-4,-4-2,41-57,-78 88,-1-2,-3-1,-1-1,-3-2,-2-1,2-11,-16 33,-1 1,-1-1,-2-1,-1 1,-1-1,-2 0,-1 0,-1 0,-1 0,-2 0,-1 0,-4-10,-2 1,-2 1,-2 1,-1 1,-2 0,-2 0,-1 2,-16-21,2 9,-1 3,-2 1,-2 2,-1 1,-10-4,7 9,-1 2,-1 3,-2 1,-1 2,-1 2,-1 3,-22-6,29 13,-1 2,-1 2,0 2,0 2,0 2,-1 2,0 2,1 2,-1 2,-17 5,0 4,1 2,1 2,1 4,0 2,2 2,0 3,2 3,-18 14,5 2,2 3,3 2,2 3,2 3,3 3,-47 65,76-89,2 2,1 1,2 1,2 1,-5 18,13-23,1 0,2 1,1 0,2 0,2 1,0 27,4-21,2 0,3 0,1 0,2-1,2 0,2 0,1-1,3 0,2-1,1-1,5 4,-3-8,2-2,1 0,2-1,2-2,0 0,3-2,0-1,2-1,0-2,2-2,1 0,2-3,-7-4,1-2,0-1,1-2,1-1,0-1,0-2,1-1,0-2,0-1,1-2,-1-1,1-2,-1-2,0 0,0-3,22-6,2-4,-1-4,-1-1,0-4,-2-1,47-32,-25 8,-1-4,-3-3,35-36,-53 41,-2-2,-2-3,-3-1,-2-3,-3-1,-3-2,2-12,-20 32,-2-1,-2 0,-2-2,-2 0,0-12,-6 21,-2-1,-2 1,-2-1,-1 1,-2-1,-6-35,-1 32,-1 1,-2 0,-2 1,-1 1,-2 0,-2 1,-2 1,-1 1,-1 0,-2 2,-2 1,-1 2,-1 0,-2 2,-1 1,-21-13,32 26,-1 1,0 2,-1 0,0 1,0 2,-1 0,-1 2,1 0,-1 2,-1 0,1 2,0 1,-1 1,1 1,-1 1,1 2,-1 0,-5 3,-25 8,1 1,0 4,2 1,0 3,-33 21,-41 29,-71 58,143-92,2 2,1 3,3 2,-1 4,18-13,1 0,2 2,2 2,1 0,-20 45,24-37,2 0,1 2,4 1,1 0,3 0,-5 49,13-62,1 0,2 0,2 0,2-1,1 1,2-1,1 1,2-2,14 33,-11-39,2-1,1-1,1 0,2-1,1-1,1-1,1-1,7 6,2-1,2-2,0-1,2-1,0-2,2-2,9 3,-25-15,0-1,1 0,0-2,0-1,1 0,-1-2,1-1,0 0,0-2,8 0,-2-3,0-1,0-1,0-1,-1-2,1-1,-2-1,1-1,-1-2,21-10,-1-3,-1-2,-1-2,-1-2,-2-1,-2-3,0-1,6-11,11-18,-3-1,-3-3,-3-2,29-58,-54 85,-2 0,-2-2,-2 0,-2 0,-2-2,-2 0,-2 0,-2-1,-3 0,-1 0,-3 0,-2 0,-7-44,0 26,-3 1,-2 1,-4 0,-13-29,22 70,-1 0,-2 1,0 0,-1 1,-2 0,0 1,-1 1,-1 1,-1 0,0 1,-2 1,0 0,-2 1,6 6,0 2,0 0,-1 1,0 0,0 1,0 1,-1 1,0 1,0 0,0 1,0 1,0 1,-1 0,-6 2,-15 3,0 2,1 1,0 2,0 2,-36 16,-13 9,2 5,2 3,2 4,-32 27,50-28,1 3,3 2,2 4,3 1,-20 31,45-51,3 1,1 1,2 2,2 0,2 2,2 0,2 1,1 1,3 0,-1 16,8-33,2 1,1 0,2 0,1 1,1-1,1-1,6 24,-3-29,2 0,0 0,1-1,1 0,1-1,1 0,1-1,1 0,16 17,-12-16,1-2,1 0,1-1,1-1,0 0,1-2,1-1,1-1,0-1,0-1,1-2,1 0,0-2,0-1,1-1,0-1,0-1,0-2,0-1,0-1,20-3,-11-2,0-3,-1 0,0-3,0-1,-1-1,-1-3,0 0,-1-2,26-19,12-14,-3-2,-2-3,40-46,-73 67,-2 0,-1-3,-2 0,-2-2,-2 0,-1-2,-2-1,-2-1,-2 0,-2-1,-2-1,-2 0,-1-8,-6 21,-2 0,-1 0,-1 0,-2 0,-2 0,-1 1,-3-12,-2 5,-2 1,-1-1,-1 2,-3 0,-17-28,25 49,-1 0,-1 2,-1-1,0 1,0 1,-2 0,0 1,0 0,-1 1,0 1,-1 0,-10-4,6 5,0 1,0 1,-1 0,1 2,-1 0,-1 2,1 0,-1 1,1 1,-16 2,-16 4,1 2,1 2,0 2,0 3,1 2,0 2,-42 20,3 3,-62 41,43-14,4 4,2 5,-14 20,82-67,0 3,3 0,0 2,3 2,-16 25,24-30,2 0,1 1,2 0,1 2,1-1,3 2,-2 10,8-28,1 0,1 0,1 1,0-1,1 0,1 0,1 1,1-1,0 0,1-1,1 1,1-1,0 1,1-2,1 1,1-1,0 0,1-1,1 0,0-1,1 0,0-1,1 0,1-1,0 0,7 4,5 0,0 0,1-2,0-1,1-1,1-2,0-1,23 5,-12-6,0-3,0-1,0-1,1-3,24-2,0-6,1-2,-1-3,-1-2,0-4,-2-2,0-3,7-7,-4-1,-2-3,-1-3,-2-2,9-11,7-11,-2-4,53-62,-93 91,-1-2,-2-1,-2-1,-2-2,-2-1,-1 0,-3-2,-2-1,-1 0,3-23,-14 42,-1 0,-2 0,-1 0,-1-1,-1 1,-1-1,-2 1,-1-1,-1 1,-2 0,-1 0,0 1,-3 0,0 0,-1 1,-11-17,10 21,-2 1,0 0,-1 1,-1 0,-17-15,22 25,0 1,0 0,-1 0,-1 1,1 1,-1 0,0 1,-1 0,1 1,-15-3,8 4,-1 1,0 0,1 2,-1 0,0 2,0 0,0 1,1 1,-1 1,-5 2,-26 10,1 2,0 2,-16 10,-16 13,2 4,2 3,2 3,2 4,3 3,3 3,1 5,19-18,3 3,1 2,3 2,1 5,21-30,2 0,2 2,1 0,1 1,2 0,2 1,1 0,-2 20,6-20,2 0,1 0,2 0,2 0,1-1,1 1,3 0,0-1,3 0,0-1,3 0,0-1,3 0,0-1,2-1,1 0,2-2,8 9,0-4,2-1,0-1,3-2,0-1,2-2,1-1,1-2,0-2,22 8,-31-17,1-2,0-1,0-1,1-2,0-1,1-2,-1 0,1-2,-1-2,1-1,-1-1,1-2,26-6,-3-4,0-3,-1-2,-1-2,-1-2,-1-3,-2-2,22-17,-10 2,-3-3,-1-2,-2-3,-3-2,21-30,-40 42,-2-2,-2-1,-2-1,-1-1,-3-1,-2-1,-2-1,-2-1,-3-1,-1 0,-3-1,-1-13,-4 24,-3 0,-1 1,-2-1,-2 0,-1 1,-2 0,-2 0,-2 0,-2 1,-1 1,-2 0,-1 1,-2 0,-2 1,-1 2,-2-1,4 10,0 1,-2 1,0 1,-1 1,-2 0,0 2,-1 1,-1 1,-2 0,11 8,0 0,-1 1,-1 1,1 1,-1 1,0 0,0 1,-1 1,1 1,-1 1,0 0,1 2,-1 0,-14 3,1 4,1 0,0 3,0 0,-15 9,-35 20,-2 5,27-11,2 2,1 3,2 2,2 2,-16 20,51-47,1 0,1 1,0 0,2 1,0 0,0 1,2 0,1 1,0 0,1 0,1 1,1 0,1 0,1 0,0 17,1-1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14.187"/>
    </inkml:context>
    <inkml:brush xml:id="br0">
      <inkml:brushProperty name="width" value="0.2" units="cm"/>
      <inkml:brushProperty name="height" value="0.2" units="cm"/>
      <inkml:brushProperty name="color" value="#33CCFF"/>
      <inkml:brushProperty name="ignorePressure" value="1"/>
    </inkml:brush>
  </inkml:definitions>
  <inkml:trace contextRef="#ctx0" brushRef="#br0">1323 584,'-7'1,"0"1,0-1,0 2,0-1,0 1,0 0,1 0,-1 1,1 0,-13 6,-7 3,0 1,1 1,1 1,0 2,1 0,1 1,1 2,-17 20,11-7,1 1,2 1,2 2,1 0,2 1,2 0,1 2,3 0,1 0,2 2,1-1,3 1,1 0,3 0,1 11,3-22,1-1,2 0,1 0,2 0,0-1,3 0,0-1,2 0,0 0,3-2,0 0,1 0,2-2,1 0,0-2,2 0,1-1,11 7,-9-10,1-1,1-2,0-1,2-1,-1-1,1-1,1-2,26 5,-18-7,0-2,1-1,0-3,0-1,0-1,37-6,-17-2,0-2,0-3,-1-2,-1-3,-1-3,0-1,-2-4,0-1,11-11,-43 24,0-2,0 0,-2-1,0-1,-1-1,0 0,-2-2,0 0,-2-1,0 0,-2-1,10-23,-11 17,-2 0,-1 0,-1-1,-2 0,-1-1,-1 0,-1-4,-2-13,-1 0,-3 0,-2 0,-4-12,1 21,-1 1,-2 0,-2 0,-2 1,-1 1,-2 1,-8-13,1 9,-1 1,-2 1,-1 1,-2 2,-2 1,-8-5,17 18,-2 1,0 2,-1 0,-1 2,0 1,-1 1,-11-2,-4 0,1 3,-2 1,1 2,-39-2,58 10,1 1,0 1,0 1,0 1,0 1,0 1,0 2,1 0,0 1,1 1,0 1,-20 13,9-3,1 2,1 1,1 1,0 1,2 2,2 1,-19 25,-7 14,3 3,3 3,-10 25,36-60,2 2,1 0,3 1,1 0,2 1,1 1,0 22,8-46,2 0,0 1,1-1,1 1,1-1,0 0,1 0,2 0,0 0,1-1,0 0,2 0,0-1,5 6,1 0,1-2,1 0,1-1,1 0,0-2,2 0,0-1,0-1,2-2,4 3,7 2,0-1,1-2,1-1,1-2,-1-2,2-1,0-1,0-3,37 2,-41-6,0-1,0-2,0-1,0-2,0-2,0-1,-1-1,0-2,-1-1,8-5,-3-1,-1-1,0-1,-2-3,0 0,26-25,-40 29,-1 0,-1-2,-1 0,0 0,-2-2,-1 0,0-1,-2 0,6-14,-3 0,-1-2,-2 1,-2-1,-2-1,-1 0,-2 0,-1 0,-3-7,-1 14,-2-1,-2 2,-1-1,-1 0,-2 1,-1 0,-1 1,-2 0,-1 1,-4-5,-3 0,0 0,-3 2,0 1,-2 1,-2 0,-1 3,0 0,-3 1,0 2,-1 2,-1 0,-25-10,34 20,0 1,0 1,-2 2,1 0,-1 2,0 0,0 2,-1 1,0 1,-3 2,-7 1,-1 2,1 1,0 3,1 0,0 3,0 1,0 1,1 2,1 2,0 1,2 1,-1 2,2 1,1 2,0 1,2 1,1 1,1 2,-13 16,4 2,1 2,3 0,1 2,3 2,-7 21,18-35,2 0,2 2,1-1,2 1,1 1,3 0,1 0,2 5,3-17,1 0,1 0,1 0,2-1,1 1,1-1,1-1,2 0,0 0,2-1,1 0,0-1,2-1,11 11,-3-5,1-1,2-1,1-1,0-2,2-1,1-1,1-1,1-2,0-2,21 8,-11-8,0-2,0-1,2-3,-1-1,1-3,1-1,-1-3,1-1,0-2,-1-3,1-1,21-6,-19-1,-1-1,-1-2,0-3,-1-1,-1-3,0-1,18-14,-28 14,-1-2,-1-1,-1-2,-2-1,0-1,-2-1,-1-2,-2-1,2-4,-7 2,0-1,-3 0,-1-1,-1-1,-3-1,-1 1,-1-2,-3 1,-1-1,0-39,-5 35,-2-1,-1 0,-3 1,-1-1,-3 2,-1-1,-8-15,8 29,-1 1,-2 0,-1 1,-1 0,-1 2,-2-1,0 2,-2 1,0 1,-19-16,2 7,-2 2,0 2,-2 2,-1 1,-19-6,29 16,0 2,-1 1,-1 2,0 1,0 2,0 1,-30-1,32 7,1 1,-1 2,1 1,0 1,1 2,-18 6,9 0,1 1,0 2,1 2,-30 19,27-10,1 2,1 2,1 1,2 2,1 1,-6 11,2 2,2 2,2 1,3 2,-20 43,35-59,1 0,1 1,3 1,1 0,2 0,1 1,3 0,-1 35,5-47,2-1,1 1,1-1,2 1,0-1,2-1,1 1,1-1,1 0,2-1,0 0,1-1,8 8,4 3,1-2,2-1,2-1,0-2,2-1,1-1,1-1,1-3,2 0,0-3,6 1,10 3,0-3,2-3,0-1,1-3,1-3,0-2,55 1,-47-8,1-2,-1-3,0-3,0-3,0-3,-1-3,-1-2,-1-3,-1-3,17-10,-36 13,-1-2,-1-1,0-2,-2-2,-1-1,32-34,-50 43,-1 0,-1-2,-1 0,-1-1,0 0,-2-1,-1-1,0 0,-2-1,-1 0,-1 0,4-26,-5 4,-1 1,-3-1,-2-1,-2 1,-1 0,-3 0,-2 1,-2-1,-2 2,-2-1,-2 2,-2 0,-2 0,-2 2,-1 1,-3 0,-1 2,-1 1,-3 1,-29-28,19 25,-2 2,-2 2,-1 2,-23-12,30 24,0 1,-1 2,-1 2,-1 1,0 3,-3 0,7 3,0 2,0 2,0 1,0 2,-1 1,0 2,-18 3,9 4,-1 2,1 2,1 2,0 1,1 3,1 2,0 2,1 2,2 1,0 2,2 2,-32 30,18-11,1 2,2 3,3 2,2 1,3 3,2 1,3 2,-2 11,21-34,2 1,1 0,2 1,2 0,2 1,-3 30,9-39,2 1,0-1,2 0,2 1,1-1,1 0,2-1,1 1,2 3,4 1,1-1,2 0,1-1,1-1,2-1,1-1,2-1,1-1,1-1,2-1,0-1,2-2,0-1,2-1,1-2,12 5,-8-6,1-1,1-2,0-2,2-2,-1-1,1-2,0-2,1-2,0-1,0-3,0-1,0-2,-1-2,38-8,-35 2,-1-2,0-2,-1-2,-1-1,0-3,-1-1,-2-1,0-3,-1-1,-2-2,-1-1,-1-1,-2-2,9-13,-2 0,-3-3,-1 0,-3-2,20-43,-33 55,-2-1,-2-1,-1 0,-2 0,-1-1,-3-1,-1-6,1-27,-4 0,-3 0,-4 1,-2-1,-4 1,-5-10,6 48,-2 1,-1 0,-1 1,-2 0,-2 1,-1 0,-1 2,-1 0,-9-6,9 12,-2 0,-1 2,0 1,-2 1,-1 1,0 2,-1 0,-1 2,-1 0,-20-6,22 11,0 0,0 2,-1 1,0 2,-1 0,1 2,-1 1,0 2,-2 0,-10 4,0 2,0 2,1 2,0 1,1 2,0 2,0 1,2 2,-23 15,-7 8,3 3,1 3,2 2,-35 38,50-41,2 2,2 2,2 2,3 1,-28 52,39-56,1 1,3 1,2 1,3 1,1 1,3 0,1 7,9-35,1-1,0 1,2 0,1 0,1 0,1-1,1 1,2-1,0 0,1 0,5 8,0-3,2-1,1-1,1 0,1-1,1 0,2-2,0 0,21 17,-4-8,1-1,1-2,2-2,1-2,1-1,1-3,1-1,1-3,1-1,42 9,-39-15,1-1,0-3,0-2,0-3,1-1,-1-3,1-2,-1-2,-1-3,23-7,-12-1,0-2,-1-3,45-25,-76 32,0-1,-1-2,0-1,-2-1,0-1,-2-1,0-2,2-4,1-6,-2-1,-1 0,-1-2,-3-1,-1-1,-1 0,-3-1,-1-1,-2-1,-2 1,-2-2,-1 1,-3-1,-1 0,-2 0,-4-34,-2 17,-2 1,-3 0,-2 0,-3 1,-2 0,-14-26,19 54,-2 0,-1 1,-1 0,-2 1,-1 1,-1 1,-1 1,-1 1,-1 0,-1 2,-1 1,-17-11,8 11,-2 0,0 2,-1 2,0 1,-12-1,24 9,0 1,-1 2,0 0,0 2,0 1,-1 0,1 3,-19 1,-4 6,-1 2,2 2,0 2,0 2,2 3,0 1,1 2,1 2,-2 5,-13 9,3 3,1 3,3 2,1 2,2 2,-8 16,5 3,2 2,4 2,3 3,3 1,4 2,-7 27,32-77,1 1,2 0,1 1,1 0,1 0,2 0,1 1,2-1,1 6,2-12,0-1,2 0,0 0,2 0,0 0,2-1,0 0,2-1,1 0,0-1,14 18,-4-11,1-2,1 0,1-1,1-2,1 0,1-2,1-1,1-2,0 0,1-2,18 5,-19-9,0-1,1-2,0-1,1-2,0-1,0-1,0-2,0-1,0-1,0-2,0-1,22-6,-10-2,-2-2,1-2,-2-1,0-2,-1-3,-1 0,-1-3,-1-1,-1-2,-1-1,-2-2,-1-1,-1-1,14-22,-17 19,-2-2,-1-1,-2-1,-2-1,-2-1,-1-1,-2 0,-2-1,-2-1,-2 0,-1 0,-3-1,-2 0,-1-19,-4 29,-2 0,-1 0,-2 1,-1 0,-2 0,-1 0,-1 1,-3 1,0 0,-2 1,-16-25,15 34,0 0,-2 1,0 0,-1 2,-2 0,1 2,-2 0,0 2,-1 0,-1 1,0 2,-1 1,0 0,-1 2,-8-1,-1 1,-1 1,0 2,-1 2,1 1,-1 2,0 2,1 1,-1 2,1 1,0 2,-9 5,11-1,0 2,1 1,0 2,1 1,1 2,1 1,-26 22,19-11,1 2,2 1,2 2,1 1,-20 32,27-34,2 2,2 1,1 0,2 1,2 1,-6 27,16-46,0 0,2 1,1-1,1 1,0 0,2 0,0-1,2 1,0 0,2 0,0-1,1 0,8 20,-2-15,1-2,1 0,1 0,0-1,2-1,1 0,1-2,2 2,6 3,0-1,2-1,1-2,1 0,30 14,-16-13,1-1,0-3,2-2,0-2,1-1,0-3,1-2,-1-3,9 0,-19-4,0-2,-1-1,1-2,-1-1,0-2,0-2,-1-1,0-2,21-11,-26 9,-1-2,0-1,-2-1,0-2,-1-1,-1-1,0-1,-2-1,-1-1,13-20,-12 13,-3-2,0 0,-2-1,-2 0,-1-2,-2 0,-2-1,-1 0,-2 0,-1-1,-2-1,-2 1,-2-1,-1 0,-3 1,0-1,-3 1,-1 0,-2 0,-2 0,-1 1,-3 1,0 0,-2 0,-2 2,-8-10,9 17,-2 1,0 1,-2 1,-1 1,-1 0,-1 2,-1 1,-1 1,0 1,-2 1,0 1,-1 2,0 1,-2 1,1 2,-1 1,-1 1,0 1,-14 0,15 5,-1 0,1 2,0 2,-1 0,1 2,0 2,0 1,1 1,-18 7,2 2,1 3,1 1,1 3,1 1,-33 25,18-8,2 2,2 3,1 1,3 3,2 2,-19 30,41-46,2 1,1 1,1 1,3 0,1 2,5-10,2 1,1 1,2-1,1 1,2 0,0 30,4-42,1 1,1-1,1 0,0 0,2 0,1 0,0-1,2 0,0 0,1-1,1 0,1-1,0 0,2 0,8 9,3-1,0-1,2-1,1-1,0-1,2-1,0-2,2-1,0-2,4 1,22 8,1-3,0-2,2-3,0-2,1-3,51 2,-55-9,0-3,0-3,0-2,0-3,0-2,-1-2,27-10,-52 10,-1 0,0-2,-1-2,-1 0,0-2,0-1,-2-1,0-1,-2-2,13-12,-18 13,-1 0,-1-1,-1-1,-1-1,0 0,-2 0,-1-2,-1 0,-1 0,-1 0,-1-2,2-14,-3 1,-1-1,-2 0,-2 0,-1 0,-2 0,-2 1,-7-34,4 47,-1-1,-1 1,-1 1,-1 0,-1 0,-1 1,-2 1,-1 0,0 0,-2 2,-16-18,12 18,-1 1,-1 1,-1 1,-1 1,0 1,-1 1,-1 2,-24-10,17 11,-1 1,0 2,0 2,0 1,-1 1,-1 2,-8 2,2 0,0 3,0 1,1 2,-1 2,1 2,0 2,1 2,0 1,1 2,1 2,0 2,-22 14,0 5,2 3,2 3,1 2,3 2,-28 35,40-37,2 2,2 1,3 3,2 0,2 2,-17 43,37-72,0 0,2 1,1 0,1 0,1 0,1 1,1 13,3-23,0 0,1 0,1 0,1 0,0-1,1 1,1-1,1 0,0 0,1-1,1 1,3 4,4 3,2-1,0-1,1 0,1-1,1-1,1 0,0-2,1-1,24 13,-8-7,2-1,0-3,2-1,-1-2,38 8,-16-9,1-3,1-3,0-3,0-2,0-3,0-4,-1-1,1-4,-1-3,-1-2,0-3,-1-3,41-20,-77 29,-1-2,0-1,-2 0,1-2,-2-1,0-1,-1 0,-1-2,-1 0,0-2,-2 0,-1-1,0 0,-2-1,-1-1,0 0,-2-1,-1 0,-1-1,-2 0,0 0,-2-1,0-10,-3 2,-1 0,-2 0,-1-1,-2 1,-2 1,-1-1,-2 1,-1 0,-2 1,-1 0,-12-21,1 9,-2 1,-1 1,-3 1,-1 2,-2 1,-2 1,-35-29,38 40,-2 2,-1 1,0 1,-2 2,-1 2,0 2,-1 1,-1 1,-38-8,44 16,-1 1,0 2,1 1,-2 2,1 1,0 2,0 1,0 2,1 1,-1 2,1 2,-9 4,11-1,1 1,0 2,2 1,0 1,0 2,2 1,0 1,1 1,2 1,0 1,2 2,-2 3,7-7,0 1,2 1,0 1,2 0,1 0,0 1,2 1,2 0,0 1,2-1,0 1,2 0,2 1,0 17,3-26,1 0,0 0,2-1,0 1,2-1,0 0,1 0,5 8,0-3,1 0,1-1,1 0,2-1,0-1,2 0,8 7,2-1,0-2,2-1,0-1,2-1,1-3,0 0,31 11,-9-9,1-2,0-2,1-4,1-1,0-3,0-3,1-2,42-4,-57-2,-1-2,0-2,0-1,-1-3,0-1,-1-3,0-1,-1-2,-1-2,0-1,-2-2,1-3,-16 8,0-1,-2-2,0 0,-1-1,-1 0,-1-2,-1 0,-1-2,-1 1,-1-2,-2 0,0 0,6-23,-9 16,0 0,-2 0,-2-1,-1 1,-1-1,-2 0,-2 0,-1 0,-1 0,-2 0,-6-19,0 10,-2-1,-1 2,-3 0,-1 1,-2 1,-2 0,-2 2,-15-18,20 32,0 0,-2 2,0 1,-2 0,0 2,-1 0,-1 2,-1 1,0 1,-2 1,1 1,-1 1,-2 2,3 2,-1 1,1 1,-1 2,0 1,0 1,0 2,-1 0,1 2,0 1,1 1,-1 2,1 0,-1 2,2 1,0 2,-16 7,-9 8,2 2,1 2,1 2,2 2,1 1,2 3,2 2,-7 10,0 6,2 1,3 3,3 1,2 2,3 2,-2 11,22-43,1 1,1 1,2 0,1 1,-2 27,8-41,2 0,0 0,2 0,0 1,2-1,0 0,1-1,1 1,2-1,0 3,9 13,1 0,2 0,2-2,1 0,1-2,2 0,1-2,2-1,1-1,1-2,1 0,2-2,35 20,-25-19,1-3,1-1,1-2,1-2,0-3,1-1,1-3,0-1,1-3,0-2,14-2,-7-3,-1-2,1-3,-1-3,0-2,-1-2,-1-3,0-2,-1-2,-1-3,0-2,-2-2,-1-3,-2-1,14-13,-38 25,-1-1,-1-1,0-2,-2 1,0-2,-2-1,0 0,-2-1,0-1,-2 0,-1-1,-1 0,-2-1,0 0,-2 0,-1-1,-1 0,-2 0,0-28,-4 11,-2-1,-3 0,-1 1,-2 0,-2 0,-3 1,-17-41,5 27,-2 2,-2 1,-3 1,-3 2,-25-29,39 55,-1 1,-2 0,0 2,-2 1,0 1,-2 2,0 0,-1 2,-1 2,-1 0,0 2,-1 2,0 1,-1 1,0 2,-1 1,0 2,0 2,0 1,0 1,0 2,-6 2,-8 4,0 2,0 2,1 2,0 2,2 2,0 2,-32 19,30-11,2 1,1 3,2 1,0 2,3 2,-36 42,22-16,2 3,4 3,3 1,2 2,4 2,3 2,1 6,25-53,0 0,2 0,1 1,1 0,2 0,0 1,2-1,2 13,1-19,1-1,2 1,0-1,1-1,1 1,1-1,1 0,1 0,0-1,2 0,5 8,6 4,1-1,2-1,1-1,1-1,1-1,2-2,0 0,2-3,0 0,2-2,0-2,1-1,1-1,0-3,1 0,1-3,0-1,7 0,17-1,0-2,0-3,1-3,40-5,-55 0,0-2,-1-3,0-1,0-2,-1-3,12-7,-17 5,-1-3,0-1,-2-2,-1-2,-1-1,-1-2,-1-1,-2-2,-1-1,5-9,-15 13,0 0,-2-1,-1-1,-1-1,-2 0,-2-1,0-1,-3 0,0-1,-3 0,0 0,-3 0,0-7,-3-3,-3 0,-1 1,-2 0,-2 0,-2 0,-2 1,-2 0,-6-11,-3-3,-4 1,-1 2,-3 0,-3 2,-29-36,38 58,-1 1,-1 2,-2 0,0 2,-2 1,0 1,-19-9,22 16,-1 2,-1 0,0 2,-1 1,0 1,0 2,-1 1,0 1,-7 1,0 2,0 2,1 1,-1 2,0 2,1 1,0 2,0 2,-25 9,18-1,0 1,1 2,2 2,0 2,1 1,-27 24,19-9,2 1,2 2,2 3,2 1,1 2,3 1,-9 21,7-5,4 1,2 2,3 1,4 1,-14 64,29-93,1 1,3 0,1 0,2 41,4-58,0 1,2-1,2 1,0-1,1 0,2-1,0 1,8 13,1-7,0 0,2-1,1 0,2-2,1-1,1 0,1-2,2-1,0-1,2-1,8 3,-2-2,2-2,0-2,1-2,1-1,1-2,0-1,1-3,0-1,24 2,4-5,0-3,0-3,0-2,1-4,-2-3,1-3,-1-3,-1-3,-1-2,0-4,-2-2,-1-3,45-28,-61 28,0-3,-2-1,-1-2,-2-2,-1-2,-3-2,0-1,-3-2,0-3,-15 16,0 0,-2-1,-2-1,0-1,-3 0,0-1,-3-1,0 1,-2-2,-2 1,-2-1,0 0,-3 0,-1-15,-5 0,-2 0,-2 0,-3 1,-2 1,-1 0,-3 1,-17-31,4 16,-4 2,-2 1,-2 2,-3 1,-18-15,27 36,-1 2,-1 1,-2 2,-1 1,-2 2,-32-17,38 27,0 1,-1 2,-1 1,0 2,-1 1,0 2,-1 1,-30-1,28 6,0 1,0 3,0 1,0 1,0 3,0 1,1 2,0 1,1 2,0 2,-10 7,-5 5,1 2,2 3,0 2,3 2,1 2,1 2,2 2,2 1,2 3,2 1,2 1,2 3,3 0,1 2,0 7,3-1,3 2,2 1,3 1,2 0,3 1,1 21,7-41,3 0,2 0,1-1,2 1,3 0,1-1,2 0,1 0,16 38,-8-37,1-1,2-1,2 0,1-2,2 0,2-2,2-1,0-2,3-1,1-1,1-2,1-1,2-2,1-1,1-3,38 17,-25-17,1-3,1-2,1-2,0-3,1-2,22 0,-32-7,1-2,0-2,0-2,0-2,0-2,-1-2,40-12,-49 7,-2-1,0-1,0-2,19-14,0-3,-2-2,19-20,-46 34,-1-2,-1-1,-1 0,-1-2,-1-1,-2 0,-1-2,-1 0,-1 0,-2-2,-1 0,-2-1,-1 0,-1 0,-2-1,-2 0,-1 0,-1 0,-2-1,-3-27,-2 5,-2 1,-3 0,-2 1,-7-17,5 32,-2-1,-1 2,-2 0,-1 2,-3 0,-2-1,0 2,-3 1,-1 1,-1 1,-2 2,-1 1,-1 1,-1 2,-29-17,39 30,0 1,-1 0,0 2,-1 1,0 1,0 1,-1 2,0 0,-1 2,1 1,-1 1,1 1,-1 2,-10 2,4 2,1 2,1 1,-1 2,1 1,1 1,0 2,1 1,1 1,0 2,1 1,-21 18,-11 15,2 3,2 2,3 2,-19 30,36-42,2 2,3 1,1 1,3 2,2 0,3 2,-3 13,15-32,1 1,2 0,1 0,2 0,1 17,3-25,1-1,1 0,2 0,1 0,1 0,1-1,6 14,-3-18,0-1,1 0,1 0,2-1,0-1,1-1,0 0,2 0,0-2,1 0,1-1,13 8,10 4,1-2,1-2,1-2,1-1,34 8,-33-14,1-2,0-3,1-1,0-3,1-1,-1-3,1-2,-1-2,1-3,41-8,-31 0,-1-1,-1-4,0-2,-2-2,0-3,-2-3,-1-1,33-26,-54 32,0-2,-1-1,-2-1,-1-1,-1-2,-2-1,0-1,19-35,-28 37,0 0,-2-1,-2-1,0 0,-2 0,-2-2,-1 1,-1 0,-2-1,-1-26,-3 6,-3 1,-2 0,-3 0,-2 0,-2 1,-2 0,-7-11,-2 4,-1 2,-4 0,-1 2,-4 1,-1 2,-5-2,10 17,-2 1,-1 2,-2 1,-1 1,-2 2,0 2,-31-17,38 28,0 1,-2 1,0 1,0 3,-1 0,-1 2,1 1,-2 2,1 1,-31 1,22 4,1 2,-1 2,1 1,0 3,1 1,0 2,1 2,0 2,0 1,2 2,0 2,2 1,0 2,-8 8,-4 6,2 3,1 2,3 1,1 2,-32 47,30-31,3 2,3 1,3 2,-18 48,37-75,0 1,3 1,2 0,-5 31,13-50,0 1,1 0,1-1,1 1,1-1,1 1,1-1,1 0,6 14,-2-11,1 0,2-1,1 0,0-1,2 0,1-1,0-1,2-1,0 0,1-1,1-1,20 14,24 13</inkml:trace>
  <inkml:trace contextRef="#ctx0" brushRef="#br0" timeOffset="4168.832">2079 311,'-10'-8,"0"1,-1 0,0 0,-1 1,1 0,-1 1,0 0,-1 1,-14-7,-6-2,0 1,-4 0,22 8,1 1,-1 1,0 0,0 1,0 0,-4 1,-18 4,1 1,-1 1,1 3,0 0,1 3,0 0,-5 5,-66 34,-57 39,133-73,-8 6,2 1,0 2,2 2,1 1,2 1,-7 10,-4 9,3 1,2 2,-29 54,36-55,3 1,2 1,3 1,2 1,2 1,-2 21,17-65,-12 65,-3 37,16-88,1 0,0 0,2-1,1 1,2 0,3 12,2-3,1 0,2-1,2-1,1 0,1-1,2 0,1-2,1 0,2-1,1-1,1-2,2 0,0-1,1-2,2-1,0-1,1-1,1-2,1-1,19 7,1-5,0-2,2-2,-1-2,2-3,-1-2,1-3,1-2,-1-2,0-3,0-2,19-5,-25 1,0-2,-1-2,0-3,-1-1,-1-2,0-2,-2-3,0-1,-2-2,0-2,-2-1,24-25,-43 33,-1-1,0 0,-2-1,-1-1,-1-1,-1 0,-1-1,-1-1,-2 0,0 0,-2-1,-1-1,-2 1,0-1,-1-10,-1-21,-2 0,-3-1,-3 1,-2 0,-3 1,-2 0,-3 0,-3 1,-2 1,-3 1,-28-53,32 72,-2 1,-1 0,-2 2,-2 0,0 2,-3 0,0 2,-2 2,-1 0,-2 2,-20-12,-9-1,-1 3,-2 3,-1 2,-1 4,-1 2,-30-4,14 8,-72-9,127 27,0 0,0 2,0 1,0 2,0 1,1 1,-15 4,10 1,0 1,1 2,0 1,1 2,1 1,0 1,1 1,1 2,1 1,1 1,0 2,2 0,-17 22,-23 35,4 3,-43 79,10 8,2 14,56-109,3 2,4 2,3 0,4 1,3 2,3 7,11-58,2 1,2-1,1 1,1-1,2 1,1-1,1 0,2 0,6 11,-5-16,2-1,1 0,1-1,2 0,0-1,1 0,2-2,0 0,1-1,19 15,-5-7,3-2,0-2,1-1,1-2,2-1,0-2,31 9,-15-10,1-2,0-2,1-4,1-1,30-2,0-4,0-4,0-3,35-10,2-6,-1-5,0-6,-28 3,-2-4,-1-5,88-47,-110 45,-1-4,-2-3,-2-2,-3-4,2-5,-42 35,-1-1,-2-1,0-1,-1-1,-2-1,-1 0,0-2,-3 1,0-2,-2 0,-1-1,-1 0,-2 0,-1-1,-2 0,-1 0,-1 0,-2-1,-2-31,-5 12,-1 0,-3 0,-2 1,-3 0,-1 2,-3 0,-3-1,-15-29,-5 2,-2 2,-46-59,62 97,-2 1,-1 2,-2 1,-1 1,-1 2,-2 2,-1 1,0 1,-3 3,0 1,0 2,-2 2,-1 2,0 2,-6-1,0 2,-2 3,1 2,-1 2,0 2,-35 3,45 4,0 1,0 1,1 3,0 2,0 1,1 2,0 2,-18 10,12-1,1 2,1 3,1 1,1 2,2 1,2 3,1 1,2 1,1 2,3 2,1 1,2 1,2 1,2 2,2 0,2 1,2 2,2-1,3 2,0 7,7-16,1 1,3 0,1 17,4 31</inkml:trace>
  <inkml:trace contextRef="#ctx0" brushRef="#br0" timeOffset="13957.03">1474 281,'-10'0,"-4"0</inkml:trace>
  <inkml:trace contextRef="#ctx0" brushRef="#br0" timeOffset="15155.894">1414 281,'-30'13,"-1"-1,-4 0,-43 17,41-11,-24 17,-7 3,46-25,0 0,2 1,-1 1,2 1,-3 3,-87 93,47-47,41-42,2 1,0 1,1 1,2 0,-4 9,-64 141,80-167,-19 53,2 1,-11 60,30-116,-16 65,4 1,-5 73,18-124,1 1,1-1,1 1,1-1,1 0,1 0,1 0,0-1,2 0,1 0,0 0,13 18,-6-14,1-1,2 0,0-2,1 0,1-1,1-1,1-1,1-1,14 8,21 9,2-1,2-4,0-2,2-3,1-3,43 8,-30-13,0-4,1-3,0-3,1-4,46-5,-92 0,-1-1,0-2,0-1,0-2,-1-2,0 0,0-2,-2-2,1-1,-2-1,10-8,-3-1,0-1,-2-1,0-3,-2 0,-2-2,-1-2,-1 0,-2-2,-2-1,9-18,-7 5,-2-1,-2-1,15-53,-29 74,-2-1,0 0,-2 0,-2 0,-1-1,-1 1,-4-23,-2 10,-2 0,-2 0,-2 1,-2 1,-2 0,-2 0,-2 2,-1 0,-2 1,-2 2,-2 0,-13-13,-2 1,-3 2,-2 3,-2 1,-2 2,-1 3,-2 2,-2 2,-26-10,-4 1,-1 3,-2 5,-2 3,-1 5,-69-12,124 34,1 1,-1 2,1 2,-1 1,0 2,1 1,-30 7,20 0,1 2,0 2,1 2,0 2,-34 20,31-13,2 2,1 2,2 2,0 1,-23 27,37-32,2 2,0 0,2 2,1 1,2 0,1 2,2 0,1 1,-12 37,4 2,3 0,3 1,3 1,4 1,3 0,4 0,3 32,3-55,2 0,2 0,3 0,2-1,3 0,1-1,20 41,-20-64,1 0,1-1,2-1,1-1,1 0,1-2,1 0,1-2,1 0,1-2,14 8,8 3,2-2,1-2,1-2,1-3,1-2,10 0,24 5,2-4,0-5,0-3,78 1,-98-14,0-2,-1-4,8-4,-28 2,-1-2,0-3,0-1,32-16,-50 17,0-2,-1-1,-1-1,-1-1,0-1,-2-2,15-14,-25 19,0-1,0 0,-2-1,0 0,-2-1,0-1,0 0,-2 0,-1-1,0 0,2-14,4-32,-3 0,-3 0,-3-1,-3 0,-2 0,-4 0,-3 1,-2 0,-4 0,-2 1,-24-61,19 75,-2 1,-2 1,-2 1,-3 2,-2 1,-1 1,-3 1,-1 2,-30-25,12 17,-2 2,-3 3,-1 2,-2 3,-1 3,-3 2,-4 2,-25-5,0 5,-83-17,129 38,0 2,0 2,-1 2,-27 2,50 4,0 1,0 1,1 2,-1 1,1 1,0 1,1 1,0 1,-7 4,-1 4,0 2,2 1,0 1,1 2,2 1,0 1,2 2,0 0,1 3,-12 18,2 1,2 2,2 1,2 1,-2 14,13-24,2 1,2 1,2 0,-1 14,3 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57.370"/>
    </inkml:context>
    <inkml:brush xml:id="br0">
      <inkml:brushProperty name="width" value="0.2" units="cm"/>
      <inkml:brushProperty name="height" value="0.2" units="cm"/>
      <inkml:brushProperty name="color" value="#33CCFF"/>
      <inkml:brushProperty name="ignorePressure" value="1"/>
    </inkml:brush>
  </inkml:definitions>
  <inkml:trace contextRef="#ctx0" brushRef="#br0">36 1,'0'5,"-5"7,-2 6,-5 1,0-4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1:59.572"/>
    </inkml:context>
    <inkml:brush xml:id="br0">
      <inkml:brushProperty name="width" value="0.2" units="cm"/>
      <inkml:brushProperty name="height" value="0.2" units="cm"/>
      <inkml:brushProperty name="color" value="#33CCFF"/>
      <inkml:brushProperty name="ignorePressure" value="1"/>
    </inkml:brush>
  </inkml:definitions>
  <inkml:trace contextRef="#ctx0" brushRef="#br0">887 1076,'0'4,"-1"-1,0 1,0 0,-1 0,1-1,-1 1,0-1,0 1,0-1,0 0,-3 3,-5 8,-10 21,1 1,-5 15,18-35,0 1,1-1,1 1,1 0,0 0,0 17,2-7,1-1,2 1,2 13,-2-27,1 1,1-1,0 1,0-1,2-1,-1 1,6 7,9 12,1-1,2-1,1 0,2-2,0-1,2-1,23 16,-7-9,2-2,1-3,1-1,2-3,1-1,-9-8,2-2,-1-1,1-3,30 3,-55-10,-1-1,0-1,1-1,-1 0,0-1,1-1,9-3,24-9,47-19,-80 26,0-1,0-1,-1 0,-1-1,12-10,20-19,7-11,-20 18,-22 19,-1 0,0 0,-1-1,-1-1,-1 0,0 0,-1-1,-1 0,0-1,-1 0,-1 0,-1 0,-1-1,0 0,-1 0,-1 0,-1 0,-1 0,-1 0,-1-5,-3-22,-2 1,-2 0,-2 1,-2 0,-2 0,-2 2,-1 0,-9-11,12 27,0 1,-2 1,-1 0,-1 1,-1 1,-1 0,-1 2,-1 1,-1 0,0 2,-1 1,-1 1,-6-2,-9-2,-1 2,-1 1,0 3,-1 1,0 3,-1 1,0 3,0 1,0 2,-1 2,-44 7,65-4,0 1,1 2,-1 0,1 2,1 0,-1 2,2 0,-1 2,1 0,1 2,0 0,1 1,1 2,0 0,2 0,-13 17,11-8,1 0,2 1,1 1,1 1,1 0,2 0,1 1,1 1,2 0,-2 20,6-25,1 0,1 0,2 1,1-1,0 0,2 0,1 0,2-1,7 22,4 3,3-1,1-1,3-1,12 16,-15-29,3 0,0-2,2-1,1-2,2 0,1-2,1-1,19 11,-11-11,1-2,1-1,1-3,1-1,0-2,2-3,12 2,-33-10,1-2,1-1,-1-1,0-1,1-1,-1-1,0-2,1 0,-1-2,-1-1,1-1,-1-1,0-1,8-6,15-7,0-2,-2-2,-1-2,-2-2,17-15,-30 19,-2 0,0-2,-2-1,-1-1,-2-1,-1-1,13-25,-15 20,-2 0,-1-2,-2 0,-2-1,-2-1,-1 0,-2 0,-2-1,-1 0,-3 0,-1 0,-3 0,-1 0,-2 0,-1 1,-3 0,-3-9,1 16,-2 0,-1 1,-2 0,0 1,-3 1,0 1,-2 0,-1 2,-2 0,0 2,-29-24,19 22,-1 1,-2 2,-1 2,0 1,-2 2,-1 1,0 2,-1 3,-24-6,-5 1,-2 4,0 2,-44-1,88 13,1 0,-1 2,0 1,1 1,-1 1,1 2,0 1,1 1,0 1,-22 12,14-3,2 2,1 1,0 2,2 1,0 1,2 2,-1 3,-12 15,3 2,2 1,2 2,-5 13,8-8,2 2,4 0,1 2,3 1,3 1,3 0,-2 21,10-32,1 1,3 0,2 0,2 0,2 0,3-1,1 1,3-1,7 14,1-4,2-1,4-1,12 19,-19-45,1 0,2-2,1-1,1 0,2-1,13 11,-3-7,0-2,2-2,1-2,1 0,1-3,1-1,35 12,-44-22,0-1,1-2,0-1,1-2,0-1,0-1,0-2,0-1,0-2,1-1,0-2,2-2,0-2,-1-2,0-1,-1-2,0-1,-1-2,0-1,16-13,15-13,-1-3,-3-3,30-33,-32 26,-3-3,-2-2,20-34,-42 51,-3-1,-2-2,-1 0,-3-2,11-38,-4-4</inkml:trace>
  <inkml:trace contextRef="#ctx0" brushRef="#br0" timeOffset="2562.361">2610 925,'-20'-41,"-1"1,-3 0,-1 2,-2 1,-1 2,-7-5,12 16,-1 1,-2 1,0 1,-1 1,-1 2,-1 1,0 1,-24-9,8 7,0 2,-2 2,0 3,0 1,-1 2,0 2,-21 2,30 3,0 3,0 0,1 3,-1 1,1 2,1 2,-1 1,2 2,-19 9,7 2,1 3,2 1,0 2,2 2,2 2,-32 33,2 7,4 3,3 3,-4 13,34-45,3 3,1 0,3 2,-20 56,32-65,2 0,1 1,3 0,1 1,2 0,2 31,3-24,2-1,3 0,2 0,3 0,1-1,3 0,2-1,6 11,-9-33,1-1,1 0,2-1,0-1,2 0,17 19,-19-27,0-1,2 0,0-2,0 0,1-1,1 0,0-2,1 0,8 2,0-2,1-1,0-1,0-2,1-1,0-2,0 0,0-2,0-2,1-1,-1-1,0-1,0-2,28-9,-1-2,0-2,-2-4,-1-1,-1-3,-1-2,-1-3,-1-1,5-9,3-6,-2-2,-2-3,-2-2,-3-3,-2-1,10-21,-31 39,-1-2,-3-1,-1 0,-2-2,-2 0,-2-1,-2-1,7-44,-15 57,-1-1,-3 1,0-1,-3 1,0-1,-3 1,0-1,-3 1,0 0,-3 1,0 0,-15-29,8 25,-3 1,0 1,-2 2,-2 0,-1 1,-2 1,0 1,-2 2,-1 1,-2 1,0 2,-2 1,0 2,-2 1,-23-10,4 8,0 2,-2 2,0 3,0 2,-1 3,-1 2,0 3,0 3,0 2,1 2,-1 4,0 1,1 4,1 1,-14 8,1 3,2 2,2 4,0 3,2 2,2 3,1 3,-31 28,51-35,2 2,2 1,2 2,1 2,1 1,3 2,1 0,3 2,1 1,-16 46,27-55,3 1,1 1,2-1,1 1,2 0,2 1,2-1,1 1,2-1,2 1,4 12,1-5,2-1,2 0,2-1,2-1,2 0,1-1,3-1,1-1,9 7,-6-10,2-2,2-1,1-1,1-1,2-2,2-2,13 8,-20-18,2 0,0-2,0-1,2-2,0-2,0 0,2-3,-1 0,25 1,-11-5,-1-3,1-1,0-3,-1-2,0-2,32-8,-15-2,-1-2,0-3,-2-3,34-19,-31 10,-2-3,-2-3,-1-2,-2-3,-2-3,21-24,-34 28,-3-1,-2-2,-2-2,-2-1,-2-2,-2-1,-3-1,-1-5,-9 16,-3-1,-1-1,-2-1,-3 1,-1-1,-2-1,-2 1,-2-1,-3 1,-1-1,-2 1,-4-13,2 23,-2-1,-1 1,-2 1,-1 0,-2 1,-1 0,-1 1,-2 1,-1 1,-2 0,0 2,-2 0,-1 2,-2 1,-14-11,10 13,0 2,-2 1,0 2,-1 1,0 1,-1 2,-1 2,-1 1,1 2,-2 1,1 2,-1 2,1 1,-1 2,0 2,0 1,0 2,1 1,-26 8,3 5,1 2,1 3,1 2,1 3,-46 30,43-18,1 1,2 4,2 1,2 3,1 3,8-3,1 2,3 2,2 1,2 2,3 1,-3 15,13-23,2 2,3 0,1 1,3 0,3 1,1 1,0 41,9-61,1 0,1 0,2 0,2 0,1 0,1-1,2 0,1-1,2 0,9 14,-5-11,2-2,2 0,1-1,2-2,0 0,3-1,0-2,1 0,7 2,-14-14,0 0,1-2,0 0,1-1,1-2,0 0,24 5,-15-6,0-3,0 0,1-2,-1-2,30-1,-11-4,-1-3,1-1,-1-3,-1-2,0-3,-1-1,44-22,-41 13,0-3,-2-2,-2-2,-1-2,18-18,-12 4,-1-2,-3-2,-1-3,5-13,-14 14,-3-2,-2-1,-3-2,-3-1,-2-2,7-30,-17 42,-3-2,-2 1,-2-2,-2 1,-3-1,-2 0,-2 0,-5-22,2 49,-1 0,-2-1,-1 2,0-1,-2 1,-1 0,-1 1,-1 0,-2 1,-4-6,0 4,-1 0,-1 2,-2 0,0 1,-1 2,-1 0,-1 1,-13-7,7 8,-1 1,0 1,-1 2,-1 1,0 1,0 2,-1 2,-1 1,1 2,-1 1,0 2,0 1,0 2,1 2,-26 4,8 5,0 2,1 3,0 1,2 3,0 2,2 2,0 3,2 1,-15 14,0 5,2 2,2 2,3 3,2 2,2 3,-12 23,30-38,3 0,2 2,2 1,2 2,-3 14,17-37,0 0,2 0,2 1,0 0,2 0,1 0,1 0,1 1,2-1,1 0,1 2,5 8,2 0,1 0,2-1,1-1,2 0,2-1,1-1,1-1,2-1,2 0,0-2,2-1,28 23,-27-31,1 0,1-2,1-1,0-1,1-2,1-1,0-2,1-1,0-1,1-2,31 3,-22-7,-1-1,1-2,0-2,0-2,-1-1,1-3,-1-2,-1-1,21-9,5-6,-1-3,-1-3,-2-2,-1-4,-2-2,-1-3,-3-2,-1-3,-3-2,-2-2,-2-3,-15 14,-2-2,-3-1,-1-1,-2-2,-2 0,-2-2,2-12,-10 20,-2 0,-2-1,-2 0,-2-1,-1 1,-2-1,-2 0,-2 0,-3-17,0 26,-2 0,-1 0,-1 1,-2 0,-1 0,-1 1,-2 1,-1 0,-15-22,14 28,-2 1,0 0,-2 1,0 1,-1 1,-1 1,-1 1,-1 1,0 1,-1 1,-8-3,3 4,-1 1,0 2,0 1,-1 1,-1 2,1 1,-1 1,-27 1,19 4,1 1,-1 2,1 2,0 2,0 2,1 1,-1 2,-17 9,1 2,1 2,1 3,1 2,2 3,-36 29,29-15,2 2,1 3,4 2,1 3,-9 18,33-39,1 0,3 2,1 1,2 0,-12 35,22-46,0 0,2 0,1 0,2 1,0 0,2 0,2 0,0 1,2 6,3-1,1 0,2 0,1-1,1 1,2-2,2 0,1 0,1-2,2 0,2 1,-4-8,1-1,2-1,0 0,1-2,1 0,0-1,2-2,0 0,1-1,1-2,0 0,20 7,-18-11,0 0,1-2,0-1,0-2,0 0,1-2,-1-1,1-1,0-2,0-1,-1-1,1-1,-1-2,0 0,0-2,11-6,14-6,-2-3,0-1,-2-3,-1-2,-1-2,-2-2,-1-2,-2-2,-1-1,-2-3,-2-1,-2-1,22-36,-20 18,-2-2,-3-1,-2-2,-4-1,-3-1,-2-1,-4 0,-2-2,-4 0,-3 0,-1-70,-7 105,-2 0,-1 0,-2 1,-1-1,-2 1,-2 0,-1 0,4 15,-1 2,-1-1,-1 1,0 1,-1 0,-1 0,-1 1,0 0,-1 1,0 1,-1 0,-1 1,-1 1,-4-2,-1 0,0 2,-1 1,0 1,-1 0,0 2,0 1,-23-4,14 6,0 1,-1 2,0 1,1 2,-1 1,-13 3,-10 6,1 1,0 3,1 3,1 2,0 2,2 3,-35 22,28-11,2 3,2 2,1 2,2 3,-35 41,45-40,2 1,3 2,1 1,3 2,3 1,-12 31,30-59,2 1,1 0,1 1,1 0,2 0,0 0,1 18,3-26,2 0,0 0,1-1,1 1,1-1,0 0,2 0,0 0,1-1,1 1,5 7,-1-4,2 0,1-1,0 0,2-1,0-1,1 0,1-2,0 0,2-1,0-1,1-1,6 2,0-1,1-1,1-2,0-1,1-1,0-2,0-1,15 0,1-2,-1-2,1-2,-1-2,1-2,-1-2,0-2,0-3,-1-1,-1-2,1-2,-2-2,13-8,-17 4,-1-2,-2-2,0 0,-2-3,0-1,-3-1,0-2,-2-1,-1-1,-2-2,-1 0,-2-3,12-23,-3-1,-2-1,-4-2,-2-1,-4-1,-2 0,-2-10,-7 33,-2 0,-3-1,-1 0,-2 0,-3 0,-1 0,-5-19,4 45,0 0,-1 0,-2 1,1 0,-2 0,-1 0,0 1,-1 0,-1 1,-1 0,-1 1,0 0,0 1,-2 0,0 2,-1-1,-10-6,4 7,1 0,-2 2,0 0,0 1,-1 2,0 0,-24-4,15 6,-1 2,-1 1,1 1,0 2,-22 3,1 4,-1 3,2 1,-1 4,2 1,0 3,1 2,-6 6,-7 7,1 2,3 3,1 3,2 2,-11 14,2 5,2 2,3 3,-50 73,73-87,3 3,3 1,-15 37,29-53,2 2,1 1,3 0,2 0,-2 24,10-48,2 0,0 0,1 1,1-1,1 0,1 0,1 0,1 0,1 0,0-1,2 0,7 14,-3-11,1-1,1 0,1-1,0-1,2 0,0-1,1-1,1-1,1 0,9 4,3 1,0-2,1-2,1 0,1-3,1-1,0-1,0-2,1-2,1-1,16 1,-7-5,-1-2,0-1,0-3,0-2,0-2,0-1,-1-3,14-6,-6-1,-1-2,-1-2,0-2,-2-3,-1-2,-1-2,-1-2,-2-2,-2-2,-1-1,-2-3,-1-1,-2-1,20-34,-18 17,-3-2,-3-1,-2-1,7-29,-21 47,-2-1,-2-1,-2 0,-2-1,-2 0,-1-41,-5 69,-1 0,0 1,-2-1,0 1,-2-1,0 1,-1 0,-1 1,0 0,-7-10,7 15,-1 1,0 0,0 1,-2 0,1 0,-1 1,-1 0,0 0,0 2,-1-1,0 1,0 1,-1 0,-10-3,6 3,1 2,-1 0,-1 1,1 0,0 2,-1 0,0 1,-9 1,3 1,-1 1,0 2,1 1,0 0,-19 8,-5 6,-1 2,2 2,1 2,1 2,-19 16,0 4,2 2,2 3,3 2,2 3,2 2,4 2,2 2,2 3,4 1,-20 47,44-80,3 1,0 0,3 2,1-1,1 1,-1 21,7-33,1 0,2 0,0 0,2 0,0 0,2 0,1 0,1-1,1 0,4 8,-3-10,2 0,0-1,2 0,0-1,1-1,1 0,1 0,7 4,-9-9,2-1,0-1,0 0,1-1,1-1,-1-1,2 0,-1-1,1-1,9 2,-4-2,1-2,0 0,0-2,0 0,0-2,0 0,23-4,-14-1,0-1,0-2,-1-1,0-1,16-9,4-4,-1-3,-1-2,-1-2,-2-2,-1-3,30-28,-34 23,-1-1,-2-3,-2 0,-1-3,-3-1,-2-1,11-26,-22 34,-1-1,-2-1,-2 0,-2-1,-1 0,-3-1,-1-1,-3 1,1-38,-6 62,-1 1,-1-1,0 0,-2 1,0 0,-1-1,-1 2,-5-13,6 21,0 0,0 0,-1 0,-1 0,1 1,-2 0,1 1,-1 0,0 0,-1 0,0 1,0 1,0-1,-1 1,-6-2,-3 0,1 2,-1 0,0 1,-1 1,1 1,-1 0,0 2,1 0,-1 1,0 1,0 1,1 1,-1 0,-11 5,-16 6,1 1,0 2,1 3,1 1,-15 12,1 2,2 2,1 3,2 3,2 1,-39 46,48-44,3 1,2 3,1 1,4 1,1 2,-11 31,31-62,2 1,1 1,1-1,0 1,2 1,1-1,1 9,2-16,1-1,1 1,1-1,0 1,1-1,1 0,1 0,0 0,1 0,1-1,1 0,2 4,1-1,1 0,1 0,0-2,2 0,0 0,1-2,0 1,1-2,1-1,0 0,1-1,0-1,1 0,0-2,1 0,0-2,0 0,0-1,1-1,0-2,0 0,0-1,1-1,19-2,0-3,1-2,-1-2,-1-2,0-1,0-3,-1-1,-1-2,0-2,-1-1,-2-2,0-1,1-4,10-9,-1-3,-2-2,-1-1,-3-2,-1-2,-3-2,-2-1,8-18,-22 33,-2-1,-2 0,-1-1,-2-1,-1 0,-2-1,-2 0,3-34,-9 49,-1-1,0 1,-2-1,-1 1,-1-1,-1 1,-1 0,-1 0,-1 1,-1 0,-1 0,-1 0,0 1,-2 1,-4-5,4 9,-1 0,-1 1,0 1,-1 0,-1 1,0 1,0 0,-1 1,-1 1,0 0,0 2,-1 0,0 1,0 1,-1 0,-4 1,-11-1,0 1,0 1,0 2,0 2,0 1,0 1,0 2,0 2,0 1,4 1,1 2,0 0,1 2,0 1,1 1,1 2,0 0,-3 5,-2 4,1 0,1 2,2 2,0 0,2 2,-3 7,-17 26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2:15.287"/>
    </inkml:context>
    <inkml:brush xml:id="br0">
      <inkml:brushProperty name="width" value="0.2" units="cm"/>
      <inkml:brushProperty name="height" value="0.2" units="cm"/>
      <inkml:brushProperty name="color" value="#33CCFF"/>
      <inkml:brushProperty name="ignorePressure" value="1"/>
    </inkml:brush>
  </inkml:definitions>
  <inkml:trace contextRef="#ctx0" brushRef="#br0">1487 535,'-10'-1,"0"0,-1-1,1 0,0 0,-2-2,1 1,0 0,-1 1,1 0,-1 0,-6 2,0 0,0 2,0 0,0 0,0 2,0 0,1 1,-1 1,1 1,-1 1,-15 9,1 1,1 1,0 2,-12 12,17-13,7-7,2 1,-1 1,2 0,0 1,1 0,1 2,-7 9,11-11,0 0,1 0,1 1,1 0,0 1,1 0,1 0,1 0,1 0,0 1,1-1,1 1,1 0,0-1,2 1,3 17,1-2,2 0,1-1,1 0,2-1,1 0,2-1,1 0,18 24,-2-13,1-2,2-1,1-2,3-1,39 28,-38-37,0-2,2-2,0-2,2-1,0-3,1-1,24 4,-38-13,0-1,1-2,-1-1,1-2,0-1,0-1,0-2,-1-1,1-1,-1-2,0-1,13-6,15-8,-2-3,-1-1,0-4,-3-1,44-35,-73 48,-1-1,-2-1,0-1,-1-1,4-6,10-17,-2-2,5-13,-26 41,0 0,-2-1,0 0,-1 0,-1-1,-1 0,-1 0,-1-1,0 1,-2-1,-1 0,0 0,-2 0,0 1,-2-1,-3-13,-3 4,-1 0,-1 1,-2 0,-1 1,-2 1,0 0,-2 2,-1-1,-1 2,-1 1,-14-12,-14-10,-2 1,-2 3,-2 2,-60-31,84 52,-2 2,-1 1,0 2,0 2,-2 0,1 3,-1 1,-2 1,16 4,-1 1,0 1,0 1,0 1,0 1,1 1,-1 1,1 1,0 1,0 1,0 1,1 1,-10 6,-7 7,2 1,0 2,2 1,1 2,1 1,1 2,2 1,1 1,2 1,1 2,-15 30,19-30,3 1,1 1,2 1,1 0,3 1,0 0,3 1,2 0,1 0,2 1,2-1,2 14,4-8,1-1,2 1,2-2,2 0,2 0,2-1,14 25,-16-40,1-1,1-1,1 0,2-2,1 0,0 0,2-2,1-1,1-1,0-1,19 11,-26-21,0-1,1-1,0-1,0 0,0-1,1-1,0-1,0-1,0 0,9-1,2-1,-1-1,0-1,0-2,0-1,-1-1,20-6,-9-2,-1-1,0-2,0-1,-2-2,0-2,-2-1,0-2,-1-1,-2-1,-1-2,8-10,-13 9,-1 0,-2-2,-1 0,-1-1,-2-1,-1-1,8-27,-16 38,-2 0,-1 0,-1 0,0-1,-2 0,-1 0,-1 0,-1 0,-1 0,-1 0,-1 1,-5-18,-4-1,-2 2,-1 0,-3 0,-1 2,-1 0,-3 1,-1 2,-1 0,-2 2,-1 0,-2 2,-1 1,-3 1,10 10,-1 1,-1 1,-1 1,0 1,-1 2,0 1,-1 1,-1 1,0 2,0 1,0 1,-21 0,17 3,0 2,1 1,-1 2,1 1,-1 2,1 1,0 2,1 1,0 1,1 2,-17 9,10-1,2 1,0 1,2 3,0 0,2 2,1 2,1 1,2 1,1 1,-10 16,15-15,1 1,1 0,2 2,1 0,3 1,0 1,3 0,1 0,1 1,3 0,0 5,5-7,1-1,1 0,3 0,0 0,3 0,0 0,3-1,1-1,1 1,3 0,5 10,3 0,1-2,2-1,2-1,2-1,1-2,6 3,-18-21,1-1,0-1,2-1,0-1,0-1,1 0,1-2,1-1,0-1,0-1,1-1,0-1,1-2,-1 0,9-1,6-2,-1-1,1-3,0-1,0-1,-1-3,1-1,16-7,-7-1,-2-2,0-1,-2-3,0-2,33-22,-18 5,-1-2,-2-2,-2-3,0-4,-22 16,-1 0,-3-3,0 0,-3-2,-1-1,11-26,-21 35,-2 0,-2 0,0-2,-3 1,0-1,3-34,-10 39,0 0,-2 0,-1 0,-1 0,-1 0,-2 1,-1 0,-6-18,-3 4,-1 0,-2 1,-2 1,-1 1,-2 1,-25-30,13 23,-2 2,-2 2,-1 1,-3 2,-9-4,26 22,-1 2,0 1,-1 1,-1 2,-1 0,1 2,-20-4,23 9,1 1,-1 2,-1 0,1 2,-1 0,1 2,-1 1,1 2,-13 2,-25 9,0 3,0 2,2 3,1 3,0 3,2 2,2 3,-31 24,48-29,2 1,2 2,0 2,3 1,0 2,3 1,0 2,3 0,1 2,3 1,1 1,2 0,1 2,-1 14,12-30,2 1,2-1,0 1,2 0,1-1,2 1,0 0,3 0,0-1,2 1,4 10,3 7,3-1,1-1,3-1,1-1,2 0,19 24,-21-36,2-1,0-1,3-1,0-1,1-1,15 9,-24-21,0-1,1-1,0-1,1-1,1-1,0 0,0-1,0-2,1 0,0-1,9 0,18-1,1-3,-1-1,1-3,-1-2,0-2,0-2,-1-2,0-2,-1-3,42-20,-12 1,-2-4,-2-3,-2-3,-2-3,-2-4,0-4,-21 14,-1-3,-2-1,-2-3,-2-1,-3-1,-2-3,-2 0,-2-2,18-52,-37 79,-1-1,-2 1,-1-2,-1 1,-2 0,-1-1,-1 0,-2-6,-2-2,-1 1,-2 0,-2 0,-2 1,-1 0,-7-14,3 13,-3 0,-1 1,-2 1,-1 0,-2 2,-1 1,-2 0,-1 2,-1 1,-2 2,-1 1,-1 1,-1 1,-1 2,-1 2,-2 1,1 1,-2 3,-1 1,0 1,0 3,-19-3,21 8,1 2,-1 1,-1 2,1 2,0 1,-25 6,-18 6,1 3,-42 17,35-7,3 4,0 4,2 3,2 4,2 3,2 4,-19 18,42-25,2 2,2 2,2 2,-21 31,34-35,2 0,2 2,3 1,1 2,-15 41,24-47,2 1,1 0,3 1,2 0,1 1,2 13,4-21,1-1,2 0,2 0,1 0,2 0,2-1,12 35,-1-22,1 0,3-1,3-1,1-1,2-2,2-1,1-1,3-2,1-1,2-2,2-2,1-2,1-2,17 8,-27-19,1-2,0-1,2-2,-1-1,2-2,0-2,0-1,0-1,1-3,0-1,1-2,-1-1,0-2,0-2,11-3,21-8,-1-2,-1-4,0-3,-2-2,0-4,-2-2,-2-3,0-3,-3-2,-1-3,37-36,-37 25,-3-2,-2-2,-2-3,-4-2,-1-2,-4-1,-3-3,-2-1,-4-2,14-45,-37 87,-1 0,-1-1,-2 0,0 0,-3-1,0 0,-2 1,-1-1,-2 0,0 0,-3 1,0-1,-2 1,-1 1,-2-1,0 1,-4-3,-6-6,-1 1,-2 1,-2 1,-1 0,-1 2,-2 2,-1 0,-2 2,-1 2,-1 0,-1 3,-1 1,-33-16,39 25,0 1,-1 2,0 1,0 1,-1 2,-29-3,18 5,-1 3,0 1,0 3,-38 6,8 5,0 3,2 3,0 3,1 4,-58 29,61-22,1 3,2 3,2 3,2 2,2 3,2 3,2 2,2 2,-2 7,20-17,1 2,2 0,2 2,3 2,1 0,3 2,2 0,3 2,1 0,3 1,3 0,-1 26,8-41,3 1,1 0,2-1,1 1,3-1,1 0,2 0,2-1,1 0,15 29,-11-33,1-1,1-1,3-1,0 0,2-2,1 0,1-2,2 0,1-2,1-1,17 10,-23-20,0-1,1-1,0-1,1-1,0-1,1-1,0-2,0 0,5-1,6-1,1-1,-1-2,1-2,-1-1,1-2,10-3,23-8,-1-3,-1-3,0-3,-2-3,-1-2,41-27,-30 13,-1-4,-3-3,-2-4,-3-2,-2-3,15-20,-34 27,-2-2,-3-1,-1-3,-4-1,-2-2,-2-1,-4-1,4-16,-23 52,-2-1,0 0,-2-1,-1 0,-1 1,-2-1,0-1,-2 0,-1 7,-1 0,-1 0,-1 1,-1-1,-1 1,0 0,-2 1,0 0,-2 0,-6-10,-5-4,-3 0,0 1,-2 1,-2 2,-1 0,-1 2,-1 2,-1 0,-2 3,0 0,-1 2,-5 0,-1 1,-1 2,-1 2,-1 2,0 2,0 1,-1 3,0 1,-1 3,1 1,-39 4,-17 6,0 5,1 4,0 4,2 5,0 4,2 5,2 3,1 5,-82 50,124-60,1 2,1 2,2 2,2 3,2 1,2 2,1 2,-14 24,23-25,3 0,1 2,2 1,3 1,1 1,3 0,2 2,3 0,-5 32,14-51,0-1,2 0,2 1,1-1,1 1,2-1,1 0,1 0,2 0,1-1,2 0,1-1,1 0,1-1,2-1,1 0,1-1,2-1,0 0,2-2,0-1,2 0,13 9,2-2,0-1,2-2,1-2,1-2,1-2,1-2,0-1,2-3,26 5,-27-10,0-2,0-2,1-2,0-2,0-2,0-2,0-2,0-2,-1-2,0-2,2-3,29-12,0-4,-2-3,-1-3,-2-4,-1-2,44-37,-65 41,-2-2,-2-3,-1-1,-3-3,-1-1,-2-2,-3-1,-2-3,1-5,-7 4,-1-1,-3-1,-3-2,5-22,-19 54,-1 1,-1-1,-2-1,0 1,-2 0,-1-1,-1 1,-1-1,-1 1,-2 0,-3-10,-4-2,-2 2,-1 0,-2 0,-2 2,-1 0,-19-24,5 14,-1 1,-3 1,-1 3,-22-16,27 27,-2 1,-1 2,-1 2,0 2,-2 1,-1 2,0 1,-1 3,0 1,-34-4,22 7,0 4,-1 1,0 3,1 2,-1 3,0 2,1 2,-29 10,9 1,1 3,-45 20,70-21,1 2,0 2,2 2,-17 15,36-22,0 1,2 1,0 2,2 0,0 1,2 1,-8 13,14-16,2 0,0 0,1 2,1-1,2 1,0 1,2-1,0 1,2 0,0 2,2 6,0-1,2 1,2 0,1-1,2 1,0-1,3 0,0-1,2 1,4 5,2 0,1-1,1-1,2-1,2 0,1-2,7 6,-2-5,1-1,2-1,1-2,2-1,0-2,2-1,1-2,0-2,2-1,0-2,2-2,-1-1,2-2,4-1,-11-6,1-2,-1-1,1-1,-1-2,1-2,-1-1,1-2,-1-2,31-9,-4-3,-1-3,0-2,-2-4,54-32,-58 27,-1-3,-2-2,-1-2,-2-2,-3-3,16-19,-36 33,0-1,-2-1,-1-1,-2-1,-2-1,-1-1,-1 0,-3-1,-1-1,5-25,-14 43,-1 0,-1 0,-1 0,-1 0,0-1,-2 1,0 0,-5-16,0 10,0 0,-3 0,0 1,-1 0,-2 1,-5-9,-5-1,0 1,-2 1,-2 2,-1 0,-1 2,-1 1,-2 1,-1 2,-3 0,-4-1,-2 2,-1 1,-1 3,0 1,-1 3,-1 1,-40-7,30 13,0 1,0 3,0 2,0 3,0 3,-32 5,-18 6,1 4,1 5,1 4,-73 31,122-36,1 3,1 2,2 2,-10 9,24-12,1 1,2 2,1 1,1 2,-24 32,40-44,1 0,1 1,1 0,1 1,1 0,1 1,1 0,1 0,1 1,1 0,1 0,0 10,2-1,2-1,1 1,2 0,1-1,1 1,2-1,1-1,2 1,1-1,6 14,3-1,1-1,3-1,1-1,2-2,1 0,3-2,0-1,3-1,1-2,1-2,2-1,0-2,3-1,0-2,1-2,3-2,7 3,0-3,2-2,0-2,2-2,-1-4,2-1,-1-3,1-3,0-2,0-2,0-3,31-6,-9-6,0-3,-2-3,0-4,-2-3,-1-4,25-15,-16 1,-1-3,-3-4,-2-3,-2-3,13-19,-32 24,-3-2,43-58,-68 75,0-1,-3-1,-2-1,-1-1,3-13,-15 28,-1-1,-1 0,-2-1,0 0,-2 1,-2-1,-1-1,-1 1,-1 0,-2 0,0 0,-5-11,0 8,-1 1,-2 0,-1 0,-1 1,-2 1,-1 0,-1 1,-2 1,-1 1,-22-24,11 17,-3 2,0 1,-2 2,-1 1,-2 2,0 1,-1 3,-2 1,-11-3,14 9,-1 1,0 2,0 2,-1 2,-1 1,1 3,-1 1,0 2,0 2,-18 3,-8 5,1 4,0 2,1 4,1 2,1 3,-12 9,4 1,2 4,1 3,2 3,2 2,-9 13,35-25,1 1,2 2,2 2,2 0,1 3,2 0,2 2,-8 21,19-34,3 1,0 1,2 0,1 1,2 0,2 0,1 0,1 1,2 0,1 0,2 0,5 31,2-21,3 0,1 0,2-1,2-1,2-1,2 0,2-1,1-1,2-1,2-2,28 31,-27-36,3 0,1-2,0-1,3-2,0-1,1-2,2-1,0-3,2 0,0-3,1-1,26 5,-33-13,2-2,-1-1,1-2,0-2,-1-1,1-1,0-3,-1 0,34-10,-9-2,0-2,-2-3,0-2,-1-3,15-11,-7 0,-2-2,-2-3,-1-3,-3-2,-2-3,26-31,-43 39,-3-1,-1-2,-2-1,-3-2,-1-1,-3-1,-2-1,16-53,-31 76,-1-2,-2 1,-1-1,-1 1,-2-1,0 0,-3 0,0 0,-2 1,-1-1,-1 1,-2 0,-1 0,-9-19,1 7,-3 1,-1 1,-2 0,-1 2,-2 1,-2 1,-1 1,-1 1,-20-14,19 20,-2 2,0 1,-1 1,-1 3,-1 0,-1 2,-1 2,-15-3,19 8,0 2,0 2,-1 1,0 1,0 2,-1 2,1 1,0 2,-32 5,-10 7,1 3,1 3,1 3,1 4,1 3,1 3,2 3,1 3,3 3,1 3,-16 17,45-32,2 2,1 1,1 1,2 2,1 1,2 1,-4 10,19-27,0 0,2 0,0 1,1 1,1-1,1 1,2 0,0 1,1-1,1 1,2-1,0 1,1-1,5 23,2-10,1 0,2-1,2-1,1 0,1 0,2-2,2 0,1-1,21 26,-16-25,2-2,2 0,1-2,1-1,1-2,1 0,1-3,31 16,-37-25,0 0,1-2,1-2,0 0,0-2,0-1,15 0,-4-3,-1-1,1-3,0-1,-1-2,19-4,1-5,-1-2,-1-3,0-3,-1-1,-1-4,-2-2,30-20,-38 18,-1-2,-2-2,-2-1,-1-3,-1-1,13-20,-23 23,-2-1,-2-1,-1-1,-2-2,-1 0,-3-1,12-39,-22 51,-1-2,-1 1,-2-1,-1 1,-1-1,-2 0,-1 0,-2 0,-1 1,-1-1,-2 1,-1 0,-9-21,3 16,-2 0,-1 0,-1 2,-3 0,0 1,-2 2,-1 0,-2 1,-1 2,-28-24,34 35,0 1,-2 1,1 1,-2 1,0 1,0 0,-1 3,0 0,-1 1,-19-3,13 6,0 1,-1 1,1 2,-1 1,0 2,1 1,0 1,-21 7,-4 4,1 2,0 2,2 3,1 3,-14 9,-5 8,3 2,1 3,-28 28,50-35,3 1,1 2,2 1,-28 41,43-48,0 1,3 2,1 0,2 1,2 0,-8 32,18-49,2-1,1 1,0 0,2 0,1 0,1 1,0-1,2 0,1 0,3 8,3 2,0 0,3-1,0 0,2-1,2-1,16 25,-14-26,2 0,1-2,1-1,2 0,0-2,2 0,16 10,-22-20,1 0,1-2,0 0,1-2,1 0,0-2,0-1,0 0,1-2,21 3,-3-5,0-2,0-1,0-2,0-3,0-1,-1-2,0-2,0-1,-1-3,26-11,12-9,-1-4,-2-3,-2-4,57-44,-75 47,-2-3,-2-2,-2-2,9-15,-27 27,-2-2,-2-2,-1 0,-3-2,-1-1,8-22,-21 39,0-1,-1-1,-2 1,-1-1,-1-1,-2 1,0-3,-2 15,-2 0,1 0,-2 0,0 0,-1 0,0 0,-2 1,0-1,0 1,-1 1,-1-1,-1 1,-2-4,-3 0,-1 1,0 0,-1 1,-1 1,0 0,-1 1,-1 1,0 0,0 2,-1 0,-1 1,0 1,0 1,-1 0,0 2,0 1,-1 0,-15-2,0 2,1 2,-1 1,0 2,0 1,0 2,0 1,0 3,-28 8,-7 7,1 4,2 2,0 4,2 2,2 3,1 3,2 3,2 3,2 2,3 3,1 2,3 2,-4 10,27-30,2 1,1 2,2 0,2 1,1 2,2 0,-7 29,17-45,2 0,0 1,2 0,1 0,1 0,2 0,0 1,1-1,2 0,1 0,1 0,1-1,7 18,-4-18,1-2,2 1,0-1,1-1,2 0,0-1,1-1,1 0,1-1,1-1,0-1,1-1,1 0,18 9,-19-13,1-1,1-1,-1 0,2-2,-1-1,1 0,0-2,0-1,1 0,-1-2,1-1,0-1,-1-1,1 0,0-2,6-3,17-6,-2-2,0-2,-1-2,0-2,-2-2,-1-1,0-2,14-14,17-17,-2-3,-3-4,53-62,-85 85,-2-1,18-30,-38 51,-1-1,-1-1,-1 0,0 0,-2-1,5-22,-11 36,0 0,-1 0,0 0,-1 0,1-1,-2-7,0 15,1-1,0 1,-1 0,1 0,-1 0,1-1,-1 1,0 0,0 0,0 0,0 0,-1 0,1 0,0 1,-1-1,1 0,-1 1,0-1,1 1,-1-1,0 1,0 0,0 0,0 0,0 0,0 0,0 0,-1 0,0 1,-3-1,0 0,-1 1,1 1,0-1,0 1,-1 0,1 0,0 0,0 1,0 0,0 0,1 1,-1 0,-2 1,-11 8,0 0,0 1,-7 8,-1 3,0 1,2 2,1 0,1 2,2 0,-12 23,-13 28,4 3,2 4,26-55,2 0,1 0,-7 34,16-53,-1 0,2 0,0 0,0 0,1 0,1 0,0 0,0 1,2-1,0-1,3 10,-5-19,0 0,0 1,1-1,-1 0,1-1,0 1,0 0,0 0,0-1,0 1,1-1,-1 0,1 0,-1 0,1 0,0 0,0 0,0-1,0 1,0-1,0 0,0 0,1 0,-1 0,0-1,1 1,-1-1,0 0,1 0,-1 0,0-1,1 1,-1-1,0 1,0-1,2-1,6-1,1-2,-2 1,1-1,0-1,-1 0,0 0,0-1,-1 0,8-9,3-4,-1-2,-1 0,-2-1,0-1,-1 0,-1-1,22-48,11-35,-13 20,-3-1,-5-1,5-39,-19 67,-3 0,-3-1,-3 0,-2-1,-6-34,1 60,-2 0,-2 1,-1 0,-2 0,-1 1,-2 0,-3-2,2 9,0 1,-2 0,-1 2,-1 0,-1 0,-1 2,-2 1,-13-11,20 21,0 1,-1 0,0 2,-1 0,0 1,0 0,-1 2,0 0,0 1,-1 1,0 1,-7 0,0 1,0 2,-1 1,1 1,-1 1,1 1,0 2,0 1,-22 8,-53 22,2 4,2 5,2 4,-78 54,109-60,2 2,2 3,2 3,3 2,-24 31,42-40,2 2,2 1,2 1,2 2,3 2,1 0,-10 35,26-58,1 1,2 1,1-1,1 1,1 0,2 0,1 1,2-1,1 0,3 14,-1-22,1 1,1-1,1 0,1-1,1 0,1 0,1-1,0 0,2-1,1 0,0-1,1-1,17 16,-9-14,0-1,1-1,1-1,0-2,2 0,0-2,0 0,1-2,0-2,1 0,0-2,1-1,-1-1,1-1,0-2,0-1,0-2,0-1,0-1,5-2,24-8,-1-2,-1-2,-1-3,0-3,-2-2,-1-2,35-25,-20 8,-2-4,-3-2,-1-3,-3-3,21-27,-54 53,0-1,-2-1,-2-1,-1-1,-1-1,-2 0,-2-2,5-15,-15 34,-1 1,-1-1,0 0,-1 0,-1-1,-1 1,-1 0,0 0,-1-1,-1 1,-1 0,-1 0,0 0,-1 1,-1-1,-1 1,0 0,-1 1,-4-6,-3 0,0 1,-2 0,0 1,-1 0,-1 2,-1 0,-1 1,0 1,-1 1,-1 1,0 1,-1 1,0 1,-1 2,0 0,-11-1,-7-1,0 2,-1 3,0 1,-1 2,1 2,0 2,-1 2,1 2,-21 6,-12 5,0 3,2 4,0 3,2 3,1 4,-6 6,27-11,2 3,1 1,2 3,1 1,2 3,1 1,3 2,-24 33,46-53,2 1,0 1,2 0,0 1,2 1,0 0,2 0,-1 8,5-10,1 0,0 1,2-1,1 1,1-1,1 1,1-1,1 1,4 11,2 2,2 0,2-1,2 0,1-1,1-1,3-1,0 0,2-1,2-2,1 0,1-2,1 0,2-2,0-1,10 4,-8-7,1-1,1-2,1-1,1-1,0-3,1 0,1-3,0 0,1-3,0-1,0-2,1-1,0-3,0 0,22-4,9-5,0-4,-1-2,0-4,-1-2,-1-4,-1-2,-2-3,33-21,-35 13,-2-3,-2-3,-1-2,-3-3,-2-2,30-36,-39 35,-2-1,-2-3,-3-1,-2-1,-3-2,-2-1,5-21,-21 44,-2 1,-1-2,-2 1,-1-1,-2 0,-1-9,-3 21,-1 0,-1 0,-2 0,0 0,-2 0,-1 0,0 1,-2 0,-8-16,-1 4,-2 1,-1 1,-1 1,-2 1,-2 1,0 1,-2 1,-1 1,1 4,0 0,-2 2,0 2,-2 0,0 2,-1 1,0 1,-31-9,29 16,-1 0,0 2,0 2,0 1,0 1,-1 3,1 0,-4 3,-24 4,0 2,1 4,0 2,-4 4,0 2,1 2,2 4,0 2,2 4,1 1,2 4,1 2,-51 46,88-67,1 1,0 0,2 2,0-1,2 2,-10 18,17-26,1 0,1 0,0 0,1 1,0 0,2 0,0 0,1 1,0-1,1 1,2 14,8 38,4-4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22:27.464"/>
    </inkml:context>
    <inkml:brush xml:id="br0">
      <inkml:brushProperty name="width" value="0.2" units="cm"/>
      <inkml:brushProperty name="height" value="0.2" units="cm"/>
      <inkml:brushProperty name="color" value="#33CCFF"/>
      <inkml:brushProperty name="ignorePressure" value="1"/>
    </inkml:brush>
  </inkml:definitions>
  <inkml:trace contextRef="#ctx0" brushRef="#br0">1467 636,'-6'4,"-1"0,1 0,-1 0,1-1,-1 0,0 0,0-1,-5 2,-2 0,-22 8,1 2,0 1,1 1,1 2,0 2,2 1,0 1,-18 18,18-10,2 1,1 1,2 1,1 1,2 1,1 2,2 0,-6 19,-1 2,4 2,2 0,2 2,4 0,-6 49,16-78,3-1,0 1,2-1,2 1,1-1,1 0,2 0,1 0,1 0,2-1,1-1,5 9,3-2,1-1,2-1,1-1,2-1,1-1,2-1,0-1,17 10,-17-16,1-2,1-1,1-1,1-2,1-1,0-2,1-1,1-1,22 4,-16-8,1-1,-1-2,1-2,0-1,0-3,0-1,0-2,0-2,0-2,-1-2,0-1,-1-2,24-12,10-6,-2-4,64-40,-108 56,-1-1,-1-1,0-1,-2-2,0 0,-2-1,-1-2,9-13,-9 7,-1-1,-2 0,-2-2,-1 1,-1-2,6-29,-13 38,-1-2,-2 1,0 0,-2-1,-2 0,0 1,-2-1,-1 0,-3-8,-9-35,-3 1,-4 1,-2 1,-4 1,-3 2,-2 1,-17-23,29 56,-1 0,-2 1,-1 1,-1 1,-2 2,0 1,-2 1,-1 1,0 1,-27-12,19 14,-2 1,0 3,-1 1,-1 2,0 2,-12-1,30 9,0 1,0 1,0 1,0 1,0 1,0 1,0 1,0 2,0 0,1 2,-23 9,8 1,0 2,2 2,0 1,2 2,0 1,2 2,0 1,-15 20,11-8,2 1,1 3,3 0,2 2,2 1,-13 30,25-43,1 1,1 1,2 0,2 0,1 1,2 0,1 1,1 35,4-48,1 0,2 1,0-1,2-1,0 1,2-1,1 0,1 0,1-1,1 0,0-1,2 0,12 15,6 0,1-1,2-2,1-2,1-1,2-1,1-3,1-1,1-2,11 3,-15-9,1-3,1-1,0-1,0-3,1-1,1-2,0-1,0-3,0-1,0-2,0-2,27-5,-11-2,-1-3,0-2,-1-2,-1-3,-1-2,0-2,-2-3,37-25,-53 28,-1-2,-1 0,-1-3,-2 0,-1-2,-1-1,-1-2,-2 0,-2-2,-1 0,13-30,-15 23,-3-1,-1-1,-2 0,-2-1,-2 0,-2-1,-2 0,-2 0,-2-1,-3-24,-4 15,-1 0,-4 1,-1 0,-4 0,-1 1,-3 1,-2 1,-2 1,-3 1,-1 1,-3 1,-29-33,39 56,-1 2,-1 1,-1 1,-1 0,-1 2,-1 1,0 1,-1 1,-1 2,-1 0,-8-1,5 4,-1 0,0 3,0 0,-1 3,0 0,0 2,-1 2,1 1,0 2,-9 2,-4 3,1 3,0 1,0 2,1 2,1 3,-37 19,29-9,2 2,2 2,1 2,1 3,-18 20,15-10,3 2,2 3,3 1,2 2,2 1,3 3,2 0,3 2,2 1,0 13,11-26,3 0,2 1,1 0,4 1,0 18,5-35,1 1,2-1,1 0,2 1,1-2,2 1,1-1,7 14,1-5,1-2,2 0,2-2,2 0,1-1,1-2,3 0,0-2,2-1,2-2,0-1,2-2,1-1,2-2,0-1,1-2,1-2,32 11,-32-17,-1 0,2-3,-1-1,1-3,1-1,-1-1,1-3,0-1,-1-3,18-3,7-4,-1-3,0-3,-1-3,-1-2,0-4,-2-2,29-19,-51 23,-1-1,-1-2,-2-2,0-2,6-9,-16 13,-1-1,-2-1,-1-1,-1-1,-1-1,13-30,-13 16,-1-2,-3 0,-2-1,-1-1,-3 0,-2 0,-2 0,-3-1,-2-13,-2 3,-3 0,-2 0,-3 1,-3 0,-2 0,-3 2,-12-27,11 42,-1 0,-2 2,-1 0,-3 1,-1 2,-1 1,-2 1,-2 1,-1 2,-1 1,-2 2,-1 2,-1 1,-2 2,0 1,-1 2,-33-10,22 12,-1 2,-1 3,0 1,-1 4,0 1,-3 3,16 4,0 1,-1 2,1 2,0 1,0 3,1 1,0 2,-8 5,-6 6,2 2,1 2,0 3,3 1,0 3,2 2,2 2,1 2,2 2,2 2,-13 19,10-6,2 1,3 2,3 1,2 2,3 2,2 0,4 2,2 1,-3 25,18-55,1 0,1 0,3 0,0 0,3 0,1 0,1 0,3 0,4 14,1-7,2 0,3-1,1-1,2 0,1-2,3 0,12 16,-4-12,1-2,3-1,1-1,2-2,1-2,2-1,2-3,0-1,2-2,48 22,-53-32,1-2,0-1,1-3,0-1,1-2,0-2,1-2,0-2,0-2,0-2,0-1,0-3,26-5,-16-2,0-2,0-3,-1-2,-1-2,-1-2,-1-3,-1-2,-2-2,0-2,9-10,-35 23,-1-1,0 0,-2-2,0 0,-1-1,-2 0,0-2,-1 0,-1 0,-2-1,6-18,-5 7,-2-1,-2 0,-1-1,-2 0,-2 0,-1 0,-2 0,-2-7,-4-25,-4 1,-2 0,-4 0,-2 2,-3 0,-4 2,-2 0,-18-29,23 55,-1 1,-2 1,-1 1,-2 1,-1 2,-2 1,-1 1,-2 2,0 1,-2 2,-1 1,-1 2,-2 1,5 5,-1 1,0 1,-1 2,-1 2,0 2,0 1,-1 1,0 3,0 1,0 2,0 1,0 2,0 2,-37 9,20 2,-1 2,2 2,1 3,0 3,2 1,1 3,1 2,2 2,1 3,2 1,1 2,-8 13,4-1,2 3,3 1,2 2,3 2,2 2,3 1,2 2,4 0,2 2,2 4,12-31,2 0,1 1,2-1,2 1,2 1,1-1,2 0,2 0,1 0,3 0,1-1,1 0,13 29,-3-16,2-2,3-1,1-1,3-1,22 28,-27-44,1-1,2-2,1 0,2-1,0-2,1-1,2-2,12 6,-1-4,1-2,1-2,0-2,2-3,0-1,1-2,0-2,1-3,-1-1,1-3,1-2,-1-2,0-2,0-2,41-11,-28 2,0-3,-1-2,-2-3,0-3,-1-2,-2-2,-1-3,-1-3,30-26,-41 26,-1-2,-1-2,-3-1,-1-2,-2-2,-2-1,-2-2,-2 0,-2-3,-3 0,1-6,-1-9,-4-2,-2 0,-3-1,-3 0,-3-1,-3 0,-3-1,-3 1,-4 0,-2-1,-3 2,-3-1,-16-47,16 76,-2 1,-2 0,-1 1,-2 0,-1 2,-2 0,-12-13,14 24,-1 0,-1 2,0 0,-2 2,-1 0,0 2,-1 1,-1 1,-28-13,20 14,0 2,-1 2,0 1,-1 1,0 2,0 2,-1 2,0 1,-15 2,8 2,1 2,0 3,0 1,0 2,1 2,0 2,-34 16,12 0,1 3,1 3,2 2,2 3,1 3,-10 13,4 1,4 2,2 3,3 2,2 3,-2 10,25-31,2 1,2 2,2 1,2 0,2 2,3 0,-2 16,10-28,2-1,2 1,1 0,2 1,2-1,2 0,1 0,3 0,0 0,6 12,0-9,2 0,2-2,1 0,3-1,1 0,1-2,3-1,1-1,1-1,2-1,2-1,0-2,3-2,0 0,2-3,0 0,2-3,10 4,-12-8,1-2,1-1,0-2,0-1,2-3,-1 0,1-3,1-2,-1-1,1-2,0-1,34-6,-17-3,-1-3,0-3,-1-1,-1-4,0-2,-2-2,0-2,-2-3,-1-2,-2-2,0-2,-3-2,0-2,-3-2,-2-2,-1-1,-2-2,-2-2,-2-1,-3-2,-2-1,19-46,-23 34,-2-1,-3-2,-3 0,-3 0,-3-2,-3 1,-2-1,-5-54,-3 62,-2 1,-4 0,-1 1,-3 0,-3 1,-2 0,-3 1,-2 2,-2 0,-9-9,14 30,-2 1,-1 0,-1 2,-2 1,-1 1,-1 1,-1 2,-2 0,0 2,-2 2,-15-8,9 10,0 0,-1 3,-1 1,0 3,-1 1,0 1,-1 3,1 2,-1 1,-9 2,-10 3,1 2,-1 3,1 3,1 3,0 2,-32 13,24-3,1 3,1 3,2 3,1 2,-25 22,22-10,2 3,2 3,3 2,2 3,3 3,2 1,3 3,3 2,3 2,-14 35,32-53,3 1,2 0,2 1,2 1,3 1,-4 41,12-58,3 0,0 0,3 0,1-1,2 1,1 0,2-1,2 0,1 0,7 14,1-11,1 0,1-1,3-1,1-2,1 0,2-1,2-2,1-1,1-1,2-2,1-1,1-1,1-3,12 6,1-3,0-2,2-2,0-3,1-1,1-3,1-3,0-1,1-3,0-3,0-2,11-2,20-4,0-4,-1-4,0-4,0-3,-2-4,0-4,-2-3,63-32,-92 34,-1-2,-1-3,-1-1,-2-3,-1-2,-2-2,-2-1,36-47,-47 50,-3-1,-1-1,-1-2,-3-1,-1-1,-3 0,-1-2,-2 0,-2-1,-2 0,-1-11,-6 15,-1 1,-3-1,-1 0,-2 0,-2 1,-2-1,-2 1,-1 0,-2 1,-6-11,-2 2,-2 0,-2 1,-2 1,-2 1,-2 2,-1 0,-35-35,34 47,0 1,-3 1,0 2,-2 1,0 2,-17-7,3 5,-1 3,-1 1,-1 3,-45-10,18 11,0 4,-1 3,0 4,-1 3,0 4,0 4,-6 4,24 0,0 3,0 2,2 4,-1 2,2 3,1 2,1 4,-43 25,56-25,1 3,1 1,1 2,2 2,2 2,1 2,2 1,2 2,1 1,-17 32,24-29,1 1,2 1,3 1,2 1,2 0,2 2,0 12,7-23,1 0,3 1,1-1,3 1,1-1,2 1,1-1,3 0,6 19,0-15,2-1,1-1,3 0,1-2,2 0,2-1,1-2,2-1,8 6,3-1,1-2,2-2,1-2,2-2,2-1,0-3,20 7,-5-6,1-3,2-2,0-4,2-2,0-3,1-3,1-4,-1-2,2-3,-1-3,0-3,53-9,-34-2,0-4,-1-3,-1-5,15-9,-45 12,-1-3,-1-2,-1-3,-1-1,-2-3,32-29,-40 27,-2-2,-1-2,-2-1,-2-2,-2-1,-2-2,13-27,-21 31,-2-2,-3-1,-1 0,-2-1,-2-1,-2 0,-2 0,2-41,-7 29,-3-1,-3 0,-2 1,-2-1,-4 1,-1 1,-4 0,-1 1,-3 0,-3 1,-2 2,-10-15,8 22,-2 1,-1 1,-3 1,-2 2,-1 1,-2 2,-2 1,-1 3,-2 1,-1 2,-1 1,-2 3,-33-14,29 19,-1 2,0 2,-1 3,-1 2,-1 2,1 3,-13 1,19 4,0 2,0 3,1 1,-1 3,1 1,0 3,1 1,-25 11,11 1,0 4,2 1,1 4,1 1,2 3,1 2,3 3,1 1,2 3,2 2,-6 10,-4 11,4 2,2 2,3 2,4 2,3 2,4 2,3 1,2 4,14-33,3 2,1-1,3 2,3-1,2 1,2 0,3-1,1 1,4-1,2 1,13 44,-10-55,3 0,1 0,3-2,1 0,2-1,1-1,3-1,1-1,1-2,2-1,2-1,1-2,2-1,6 3,4-2,1-1,1-3,1-2,1-2,2-2,43 12,-51-22,1 0,1-3,-1-2,1-2,1-2,-1-2,0-1,23-5,-9-3,0-2,-1-3,-1-3,0-2,-1-2,-1-3,-1-2,-2-3,0-2,4-6,-11 4,-2-1,0-3,-3-2,-1-1,-2-2,-1-1,-3-2,-2-2,-1 0,22-50,-27 39,-2-2,-2 0,-3-1,-3-1,-3 0,-2-1,-3 0,-3-1,-2 1,-4-19,-2 16,-3-1,-3 1,-2 0,-4 1,-2 1,-3 0,-3 2,-2 1,-25-42,27 63,-1 1,-2 2,-1 0,-2 2,-1 1,-2 1,-1 2,-15-10,5 9,-2 2,0 1,-2 3,-1 2,-1 2,-45-13,37 17,-1 3,-1 2,0 3,0 3,-1 2,0 3,1 3,-1 2,1 3,0 2,0 3,1 3,-4 3,15 0,0 1,0 3,2 1,1 2,1 3,1 1,2 2,1 2,1 2,2 1,2 2,1 1,0 5,-8 15,2 2,3 2,3 2,2 0,-12 44,27-60,2 0,2 2,3-1,1 1,3 1,2 0,3-1,2 17,2-27,3 0,1 0,1 0,3-1,1-1,2 0,2 0,1-2,7 7,0-2,2-1,3-2,0 0,3-2,1-2,1-1,25 18,-17-19,2-1,1-2,1-2,2-3,0-1,2-3,0-1,2-3,0-3,0-1,1-3,0-2,1-2,32-2,-16-7,0-2,-1-4,1-2,-2-4,0-2,-1-4,-1-2,-1-3,-1-3,27-19,-50 24,0-1,-3-3,0-1,-2-1,-1-3,-1 0,-2-3,-1 0,-3-2,0-1,-3-1,-1-1,-2-2,-2 0,-2-1,-2-1,-2 0,-2-1,-2-1,4-26,-4 0,-3-1,-4 0,-2-1,-6-31,-2 40,-2 1,-3 0,-2 1,-4 0,-2 2,-10-16,10 34,-1 0,-3 2,-2 0,-1 2,-2 1,-2 1,-1 2,-2 1,-2 1,-1 3,-1 0,-1 3,-2 1,-1 2,-1 2,-44-17,30 17,-1 2,-1 3,-1 3,0 2,-1 3,0 3,0 2,-1 3,0 2,-1 4,15 0,1 2,0 3,0 1,1 3,0 1,1 3,1 1,0 3,2 1,0 2,2 2,1 2,-5 6,-2 7,2 3,1 1,3 2,1 2,3 2,2 1,2 1,3 2,-16 42,17-26,2 1,4 1,3 1,4 1,2 0,4 1,1 57,8-86,2 0,2 1,2-1,2-1,2 1,2-1,2-1,2 0,2-1,6 7,-4-13,2-1,1-1,2 0,1-3,2 0,2-1,0-2,2-1,1-2,2-1,10 5,-2-5,1-2,1-2,1-2,1-2,0-2,1-3,1-1,0-2,1-3,-1-2,1-2,4-2,9-3,1-2,-1-3,0-3,-1-3,0-2,-1-3,-1-3,-1-2,16-11,-36 14,0-2,-2-1,-1-1,-1-3,-1-1,-2-1,0-2,-3-1,18-24,-17 15,-2-1,-2-1,-1-2,-3 0,-2-2,-1 0,-3-1,1-14,-2-2,-3-2,-3 1,-2-1,-4-1,-2 1,-4 0,-2-1,-3 2,-3-1,-3 1,-2 1,-4 1,-2 0,-3 1,-4-2,5 21,-1 1,-3 2,-1 0,-1 2,-3 2,0 1,-3 1,-1 2,-1 1,-1 2,-19-9,8 8,-2 2,-1 3,0 2,-2 2,-1 2,0 3,-1 3,0 2,-23 0,38 7,0 2,0 2,1 2,-1 2,0 1,1 3,0 1,1 2,-38 15,42-11,1 2,1 1,1 1,0 2,1 1,2 2,0 0,2 3,1 0,-21 27,17-12,2 0,2 2,2 2,2 0,2 1,1 1,3 1,3 1,1 0,2 1,3 0,2 0,2 20,2-17,2 1,3-1,2 0,3 0,2 0,2-1,3-1,2 0,2-1,2-1,3-1,20 32,-13-35,2-1,2-1,2-3,2 0,1-3,2-1,1-3,2-1,42 23,-18-18,1-2,1-4,2-3,1-3,1-3,55 8,-84-22,1-3,0-1,0-2,0-2,0-3,29-4,-37 0,0-2,0-1,-1-2,-1-1,0-2,0-2,-2-1,1-3,-1 0,-1-3,-1 0,-1-2,-1-2,-1 0,-2-2,0-2,-3 0,0-1,-2-2,-1 0,-2-2,-2 0,-1-1,-2-1,1-6,2-20,-3 1,-2-2,-3 0,-3 0,-3-1,-3 0,-3 1,-2-1,-4 1,-2 0,-14-47,13 76,0 1,-3-1,0 2,-3 0,-1 1,-1 0,-1 2,-11-11,12 19,-1 1,-1 1,-1 1,0 0,-2 2,0 1,-1 1,-1 0,0 2,-22-7,19 10,-1 1,1 2,-1 1,0 1,-1 1,0 2,-19 1,9 3,0 1,0 3,0 1,1 1,-20 9,0 3,1 2,1 4,2 1,0 3,2 3,2 2,-28 23,5 3,3 3,2 4,3 2,4 3,-27 42,48-56,3 2,2 2,4 2,2 1,2 1,4 1,-10 48,27-84,2 2,1-1,2 0,1 1,1 0,2 0,1-1,2 1,1-1,2 0,1 0,1-1,2 0,1 0,1-1,2-1,0 0,3-1,0-1,2-1,4 6,3-2,0 0,2-2,1-2,1 0,1-2,1-1,1-2,1-2,13 5,-14-9,1-2,0-1,0-2,1-2,1-1,-1-1,1-3,0-1,0-1,0-2,13-3,10-4,0-2,0-4,-2-1,0-3,0-3,-2-2,-1-3,-1-2,14-12,-29 15,-1-1,-2-3,0-1,-2-1,-1-2,-2-1,-1-2,-2-1,-1-1,-3-1,0-1,7-22,-10 12,-2-1,-2-1,-3 0,-2-2,-2 1,-2-1,-2-22,-4 40,-2-1,-1 1,-2-1,-2 1,-1 0,-2 0,-1 1,-2 0,-1 0,-2 1,-8-13,11 28,0 0,-1 1,-1 1,-1 0,-1 1,0 0,-1 1,0 1,-1 0,-1 1,0 1,-1 1,0 1,-1 0,0 2,0 0,-1 1,0 1,0 1,-1 1,1 1,-1 1,0 0,-4 2,-18 2,1 2,0 2,0 2,0 1,-39 16,9 1,0 4,-61 35,74-32,2 3,2 2,1 3,-33 32,50-37,2 1,1 2,1 1,3 2,1 1,-7 18,30-49,1 0,0 1,0 0,2 0,-1 1,2-1,0 1,1 0,0 0,1 0,0 0,1 0,1 0,0 0,1 0,1 0,0 0,0-1,2 1,0-1,0 0,1-1,1 1,5 7,1 0,1-1,1 0,1-1,1-1,0-1,1 0,1-1,0-1,1 0,1-2,0-1,1 0,0-2,0 0,1-1,7 0,4 0,0-1,1-3,-1 0,1-2,-1-2,1-1,-1-2,1-1,-1-2,0-1,2-2,12-5,0-3,-1-1,0-3,-2-1,-1-3,-1-1,-1-2,32-29,-41 28,0-2,-3-1,0-1,-2-2,-2-1,-1-1,-2-1,-1-1,-3 0,2-9,-4 5,-2 0,-3-2,-1 1,-2-2,-2 1,1-32,-7 47,-1 0,-1 1,-2-1,-1 1,-1-1,-1 1,-2 1,-1-1,-1 1,-12-22,13 34,-1 0,-1 0,0 1,-1 0,0 1,-2 1,0 0,0 1,-1 0,0 1,-1 1,0 0,-1 1,-7-2,2 1,-2 2,1 0,-1 1,0 1,0 2,-1 0,0 2,1 0,-1 2,-20 2,5 3,1 3,0 0,0 3,0 1,1 2,1 1,1 2,0 2,1 1,-11 11,2 0,2 2,1 2,1 1,3 2,1 2,2 1,-14 24,-12 27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33:16.442"/>
    </inkml:context>
    <inkml:brush xml:id="br0">
      <inkml:brushProperty name="width" value="0.35" units="cm"/>
      <inkml:brushProperty name="height" value="0.35" units="cm"/>
      <inkml:brushProperty name="color" value="#33CCFF"/>
      <inkml:brushProperty name="ignorePressure" value="1"/>
    </inkml:brush>
  </inkml:definitions>
  <inkml:trace contextRef="#ctx0" brushRef="#br0">6 7,'6'-5,"-10"3,-3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8:59:15.113"/>
    </inkml:context>
    <inkml:brush xml:id="br0">
      <inkml:brushProperty name="width" value="0.35" units="cm"/>
      <inkml:brushProperty name="height" value="0.35" units="cm"/>
      <inkml:brushProperty name="color" value="#DA0C07"/>
      <inkml:brushProperty name="ignorePressure" value="1"/>
      <inkml:brushProperty name="inkEffects" value="lava"/>
      <inkml:brushProperty name="anchorX" value="-13531.83887"/>
      <inkml:brushProperty name="anchorY" value="-11976.89063"/>
      <inkml:brushProperty name="scaleFactor" value="0.5"/>
    </inkml:brush>
    <inkml:brush xml:id="br1">
      <inkml:brushProperty name="width" value="0.35" units="cm"/>
      <inkml:brushProperty name="height" value="0.35" units="cm"/>
      <inkml:brushProperty name="color" value="#DA0C07"/>
      <inkml:brushProperty name="ignorePressure" value="1"/>
      <inkml:brushProperty name="inkEffects" value="lava"/>
      <inkml:brushProperty name="anchorX" value="-2911.54297"/>
      <inkml:brushProperty name="anchorY" value="-3243.823"/>
      <inkml:brushProperty name="scaleFactor" value="0.5"/>
    </inkml:brush>
    <inkml:brush xml:id="br2">
      <inkml:brushProperty name="width" value="0.35" units="cm"/>
      <inkml:brushProperty name="height" value="0.35" units="cm"/>
      <inkml:brushProperty name="color" value="#DA0C07"/>
      <inkml:brushProperty name="ignorePressure" value="1"/>
      <inkml:brushProperty name="inkEffects" value="lava"/>
      <inkml:brushProperty name="anchorX" value="-5596.83545"/>
      <inkml:brushProperty name="anchorY" value="-4754.14307"/>
      <inkml:brushProperty name="scaleFactor" value="0.5"/>
    </inkml:brush>
    <inkml:brush xml:id="br3">
      <inkml:brushProperty name="width" value="0.35" units="cm"/>
      <inkml:brushProperty name="height" value="0.35" units="cm"/>
      <inkml:brushProperty name="color" value="#DA0C07"/>
      <inkml:brushProperty name="ignorePressure" value="1"/>
      <inkml:brushProperty name="inkEffects" value="lava"/>
      <inkml:brushProperty name="anchorX" value="-6443.50195"/>
      <inkml:brushProperty name="anchorY" value="-5613.32129"/>
      <inkml:brushProperty name="scaleFactor" value="0.5"/>
    </inkml:brush>
    <inkml:brush xml:id="br4">
      <inkml:brushProperty name="width" value="0.35" units="cm"/>
      <inkml:brushProperty name="height" value="0.35" units="cm"/>
      <inkml:brushProperty name="color" value="#DA0C07"/>
      <inkml:brushProperty name="ignorePressure" value="1"/>
      <inkml:brushProperty name="inkEffects" value="lava"/>
      <inkml:brushProperty name="anchorX" value="-7290.16895"/>
      <inkml:brushProperty name="anchorY" value="-6540.90234"/>
      <inkml:brushProperty name="scaleFactor" value="0.5"/>
    </inkml:brush>
    <inkml:brush xml:id="br5">
      <inkml:brushProperty name="width" value="0.35" units="cm"/>
      <inkml:brushProperty name="height" value="0.35" units="cm"/>
      <inkml:brushProperty name="color" value="#DA0C07"/>
      <inkml:brushProperty name="ignorePressure" value="1"/>
      <inkml:brushProperty name="inkEffects" value="lava"/>
      <inkml:brushProperty name="anchorX" value="-14518.13672"/>
      <inkml:brushProperty name="anchorY" value="-13162.95898"/>
      <inkml:brushProperty name="scaleFactor" value="0.5"/>
    </inkml:brush>
    <inkml:brush xml:id="br6">
      <inkml:brushProperty name="width" value="0.35" units="cm"/>
      <inkml:brushProperty name="height" value="0.35" units="cm"/>
      <inkml:brushProperty name="color" value="#DA0C07"/>
      <inkml:brushProperty name="ignorePressure" value="1"/>
      <inkml:brushProperty name="inkEffects" value="lava"/>
      <inkml:brushProperty name="anchorX" value="-10176.62305"/>
      <inkml:brushProperty name="anchorY" value="-8387.74023"/>
      <inkml:brushProperty name="scaleFactor" value="0.5"/>
    </inkml:brush>
    <inkml:brush xml:id="br7">
      <inkml:brushProperty name="width" value="0.35" units="cm"/>
      <inkml:brushProperty name="height" value="0.35" units="cm"/>
      <inkml:brushProperty name="color" value="#DA0C07"/>
      <inkml:brushProperty name="ignorePressure" value="1"/>
      <inkml:brushProperty name="inkEffects" value="lava"/>
      <inkml:brushProperty name="anchorX" value="-11169.61719"/>
      <inkml:brushProperty name="anchorY" value="-9367.80176"/>
      <inkml:brushProperty name="scaleFactor" value="0.5"/>
    </inkml:brush>
    <inkml:brush xml:id="br8">
      <inkml:brushProperty name="width" value="0.35" units="cm"/>
      <inkml:brushProperty name="height" value="0.35" units="cm"/>
      <inkml:brushProperty name="color" value="#DA0C07"/>
      <inkml:brushProperty name="ignorePressure" value="1"/>
      <inkml:brushProperty name="inkEffects" value="lava"/>
      <inkml:brushProperty name="anchorX" value="-12985.45215"/>
      <inkml:brushProperty name="anchorY" value="-11964.55273"/>
      <inkml:brushProperty name="scaleFactor" value="0.5"/>
    </inkml:brush>
    <inkml:brush xml:id="br9">
      <inkml:brushProperty name="width" value="0.35" units="cm"/>
      <inkml:brushProperty name="height" value="0.35" units="cm"/>
      <inkml:brushProperty name="color" value="#DA0C07"/>
      <inkml:brushProperty name="ignorePressure" value="1"/>
      <inkml:brushProperty name="inkEffects" value="lava"/>
      <inkml:brushProperty name="anchorX" value="-13832.11914"/>
      <inkml:brushProperty name="anchorY" value="-12811.21875"/>
      <inkml:brushProperty name="scaleFactor" value="0.5"/>
    </inkml:brush>
    <inkml:brush xml:id="br10">
      <inkml:brushProperty name="width" value="0.35" units="cm"/>
      <inkml:brushProperty name="height" value="0.35" units="cm"/>
      <inkml:brushProperty name="color" value="#DA0C07"/>
      <inkml:brushProperty name="ignorePressure" value="1"/>
      <inkml:brushProperty name="inkEffects" value="lava"/>
      <inkml:brushProperty name="anchorX" value="-15021.45898"/>
      <inkml:brushProperty name="anchorY" value="-13455.10938"/>
      <inkml:brushProperty name="scaleFactor" value="0.5"/>
    </inkml:brush>
    <inkml:brush xml:id="br11">
      <inkml:brushProperty name="width" value="0.35" units="cm"/>
      <inkml:brushProperty name="height" value="0.35" units="cm"/>
      <inkml:brushProperty name="color" value="#DA0C07"/>
      <inkml:brushProperty name="ignorePressure" value="1"/>
      <inkml:brushProperty name="inkEffects" value="lava"/>
      <inkml:brushProperty name="anchorX" value="-16562.89844"/>
      <inkml:brushProperty name="anchorY" value="-14218.64355"/>
      <inkml:brushProperty name="scaleFactor" value="0.5"/>
    </inkml:brush>
    <inkml:brush xml:id="br12">
      <inkml:brushProperty name="width" value="0.35" units="cm"/>
      <inkml:brushProperty name="height" value="0.35" units="cm"/>
      <inkml:brushProperty name="color" value="#DA0C07"/>
      <inkml:brushProperty name="ignorePressure" value="1"/>
      <inkml:brushProperty name="inkEffects" value="lava"/>
      <inkml:brushProperty name="anchorX" value="-8225.33789"/>
      <inkml:brushProperty name="anchorY" value="-6907.02832"/>
      <inkml:brushProperty name="scaleFactor" value="0.5"/>
    </inkml:brush>
    <inkml:brush xml:id="br13">
      <inkml:brushProperty name="width" value="0.35" units="cm"/>
      <inkml:brushProperty name="height" value="0.35" units="cm"/>
      <inkml:brushProperty name="color" value="#DA0C07"/>
      <inkml:brushProperty name="ignorePressure" value="1"/>
      <inkml:brushProperty name="inkEffects" value="lava"/>
      <inkml:brushProperty name="anchorX" value="-11741.47852"/>
      <inkml:brushProperty name="anchorY" value="-12432.84668"/>
      <inkml:brushProperty name="scaleFactor" value="0.5"/>
    </inkml:brush>
  </inkml:definitions>
  <inkml:trace contextRef="#ctx0" brushRef="#br0">6352 6314,'0'0,"0"6,0 7,0 5,0 6,6 3,1 3,5 0,5-4,-1-1,-2 0,2 1,-3 1,3-5,-3 1,-3-5</inkml:trace>
  <inkml:trace contextRef="#ctx0" brushRef="#br1" timeOffset="-5685.884">153 1597,'0'0,"6"-5,7-8,5 0,6 2,3 2,-3-3,0 2,2 2,6 2,2 3,1 1,-1 1,0 1,-1 0,-1 1,-2 5,1 1,-7 6,0-2,-6 5,1 4,1-3,3 4,-4 1,2-3,2 1,1 3,3-4,1 1,2-4,-6 2,0-3,0-5,-4 3,1-2,1-3,2-3,2 5,2-2,1-2,7 0,1-3,0-1,-2-1,-6 5,-3 0,-1 0,1-1,1-2,0 0,2-2,1-1,-7 6,1 0,1 0,-6 4,2 0,1 5,1-3,-3 5,2-4,-5 4,2 4,-5 2,3-3,-4 2,4 1,2 2,-2 2,2-4,3-6,2 1,3-5,1-4,-4-3</inkml:trace>
  <inkml:trace contextRef="#ctx0" brushRef="#br2" timeOffset="-5417.255">2512 2594,'0'0,"0"6,0 1</inkml:trace>
  <inkml:trace contextRef="#ctx0" brushRef="#br3" timeOffset="-5362.144">2512 2656,'0'0,"0"5,0 8,0 6,0 4,0-2</inkml:trace>
  <inkml:trace contextRef="#ctx0" brushRef="#br4" timeOffset="-3214.299">2512 2776,'0'0,"0"5,0 9,0 4,0 6,0 3,0 3,0 0,0 2,0-1,6-5,1-2,5-5,-1 0,5-4,4 1,3-3,4-3,1-3,2-3,1 4,0-1,0-1,-6 4,-1 0,0-3,2 5,0-1,2-3,1-2,1-2,0-2,1-1,-1-7,0 0,1-1,-1 1,0 2,-5-4,-1 0,0 2,1-6,2 3,1 0,1 3,0 2,1-4,1 0,-1 2,1-5,-1-5,0-4,-5-4,-1-4,-6-1,1 4,-5 0,3 6,-4-1,3 5,3 11,3 9,4 3,1 8,3-2,0 5,1-3,0 3,0-5,-6 4,-1-4,0 3,-5 3,2-3,-5 2,1 3,-3 2,-4 3,3 1,-3 2,-1 0,-4 0,-1 1,-2 0,-2 0,0-1,0 1,-1-1,1 0,5 0,1 0,6 1,-1-1,-1 0,4-6,3 0,4-5,4-6,3 1,1-4,2-2,0-3,6-2,0-2,-6-1</inkml:trace>
  <inkml:trace contextRef="#ctx0" brushRef="#br5" timeOffset="1221.585">2543 2716,'0'0,"-5"0,-2-6,-6-6,2-7,-5 2,-4-4,3-3,-3 5,-3-3,-2-1,-1-2,-3-2,-1 5,0-1,-1-1,-5 5,-1 4,0 5,1 5,2-4,1-4,2 1,-6 7,1 10,-1 2,8 1</inkml:trace>
  <inkml:trace contextRef="#ctx0" brushRef="#br6" timeOffset="-2596.996">5022 4046,'0'0,"0"6,0 7,6-1,6 5,7-2,-2 4,4-4,3-3,2 2,-5-3</inkml:trace>
  <inkml:trace contextRef="#ctx0" brushRef="#br7" timeOffset="-614.587">5235 4197,'0'0,"5"5,8 3,5-2,5-1,4-1,3-2,1 6,0-1,-5 5,-1 5,0-1,0 3,2-3,1-4,-5 3,1-3,0-4,1-1,2-4,-6 5,2-1,1-1,1-1,2 4,1-1,1 5,1-2,1-1,-1 3,1-1,-1-3,1-3,-1-2,0-2,1-1,-1-1,0 0,1-1,-1 1,0-1,-6 7,0 0,0-1,1 0,2 5,1-1,1-2,0-1,2-2,-7 4,0 0,1-2,0-1,2-1,1-2,-5 4,1 1,0 5,1-1,-5 4,2-2,-5 4,2-3,-5 4,3 2,2 3,4 3,2 2,3 2,1 0,1 1,-5 0,-7 0,1-1,-6 1,-3-1,-4 0,-3 1,-2-1,0 0,-2 0,0 1,1-1,-1 0,1 0,-7 1,1-1,-7 0,2 0,-5 0,3 1,8-1,5-28,0 0,0 1,0 0,1-1,-1 1,1 0,-1-1,2 2,-1-2,-1 0,1-1,0 1,0 0,0-1,1 1,-1-1,0 1,1-1,0 1,19 10,5-5,3-4,3-2,-6 4,-1 6,-5 6,-20-15,1 0,0-1,0 1,0 0,0 0,0 0,-1 0,1 0,-1 0,1 2,-1-2,0 1,0 0,0-1,0 1,-1 0,1 0,-1-1,0 3,-13 24,-8-5,1 1,-3-6,-2-5,-1 1,-1-3,-2-4,0 4,0-3,-1 4,0-1,1 3,-1-1,1-3,0 2,-1-2,1 3,6-1</inkml:trace>
  <inkml:trace contextRef="#ctx0" brushRef="#br8" timeOffset="2181.36">4931 3986,'0'0,"0"0</inkml:trace>
  <inkml:trace contextRef="#ctx0" brushRef="#br9" timeOffset="2843.271">4931 3986,'0'0,"0"-5,-6-2,-6 1,6-12,7 2,9-5,7-2,6 3,5-2,2-2,2 5,0-2,0 5,-1-2,1 3,-2 4,1-2,-1 3,0 1,1 4,-33 6,2-1,1 0,0 0,-1 0,1 0,0 0,-1 1,1-1,0 0,-1 0,1 0,-1 1,1-1,0 0,-1 1,1-1,-1 1,1-1,-1 0,1 1,-1-1,1 1,-1-1,1 1,-1-2,0 2,0-1,0 1,1-1,-1 1,0-1,0 1,0-1,0 1,0-1,0 0,0 1,0-1,0 1,0-1,0 1,0-1,0 1,0-1,-1 1,1-1,0 1,0-1,0 0,-1 1,1-1,-7 18,-9 5,-5-3,1-3</inkml:trace>
  <inkml:trace contextRef="#ctx0" brushRef="#br10" timeOffset="4740.931">7864 6556,'0'0,"-5"-5,4-8,8-6,6-4,0-4,6 3,-3 0,3 4,-3 0,2 5,2-2,4-3,1-3,3 4,-4-2,0 4,0-2,2 4,1-2,1 3,2-2,-1 3,2 2,5 4,-5 9,-1 8,-6 8,-8 5,1 5,-5 2,-3 2,-4 0,4 0,-2 5,5 0,5-5,-2-9</inkml:trace>
  <inkml:trace contextRef="#ctx0" brushRef="#br11" timeOffset="11855.054">9498 6465,'0'0,"0"-5,-6-8,-7 1,1-5,-6-4,3-4,-3 4,3-2,-3 5,4-1,-3 4,3-3,-3-1,4-4,-3-3,2-1,4-2,3-1,2-1,3 0,2 0,0 1,0-1,1 0,5 1,1 0,-1-1,-1 1,-1 0,-8 6,-1 0,0 0,-6 5,1-1,-5-2,2-2,-4 4,3-2,-3 0,-3-3,3-2,-3-2,-2 0,3-1,-1 0,4-1,-3 1,5-1,-3 0,4 1,-4 0,4-1,3 1,-3 0,-4 0,2 0,-3-1,3 1,-2 6,2 0,-2 6,3-1,3-1,-2-3,-4-3,3-1,-4-2,3-1,-3 0,-2-1,2 1,-2-1,4 0,4 1,-2 0,3-1,-3 7,2 0,2 0,-2 5,-5-2,3 0,-5-3,-1-2,-5-2,-1-1,-3 5,5 0,0 6,-1 4,6 0,-2 3,-1 3,4-4,-2 3,-8 1,4-3,-2 1,-1 3,-1-5,-1 2,0 1,-2-3,1 2,0 2,-6 1,-1-2,0 1,2 1,1 2,1 2,2-5,0 0,1 2,6-5,0 2,0-5,-1 1,-1 3,-2-3,-1 1,-1 3,6-3,0 2,0-4,-2 2,0-4,-2 3,-2-4,1 3,-2 4,1 2,-6 4,5-5,1 2,0-5,25 7,14 2,11 2,7 8,5 1,2-1,0 5,0-1,-1-2,-1 3,-1-1,0-2,-1-3,0 4,0-2,0 0,0-3,1-2,-1 5,0-1,0-7,0-1,-6-8,-22 7,0 0,0 0,0 1,0-1,-1 0,1 0,-1 0,1 0,0-2,10-24,-5-4,-10-1,-3-2,-6 2,-1 0,-4 1,2 1,-3 0,4 1,2 0,4 0,-3-1,3 1,1 0,8 0,8 5,1 2,7 5,4 5,-2-1,2 3,3 3,1 3,2 2,2 1,1 2,-5-5,-1-1,0 1,2 0,0 2,2 1,1-5,1 0,0 0,-5-4,-7-4,-5-6,-6-4,-4-2,-9 3,-1 0,0-1,1-1,-5 4,1 0,2-1,2-2,-4 5,2-2,1-1,-5 4,3-2,1-1,-5 4,3-2,-4 4,2-2,-4-2,2-3,3-3,4-2,2-1,3-1,1-1,1 1,0-1,1 0,-1 1,1-1,-1 1,-5 6,-1 0,-6-1,-6 6,-4 5,-4-2,-3 5,-1 2,-1-2,0 1,0 3,0-5,0 3,0 1,1 2,-1 3,-5 1,0 1,0 1,0 0,2-6,2-6,0-6,7-5,7-4,6-3,0-1,3 0,3-1,-5 7,3 0,-5 1,-5 4,2 0,-3-2,-3 4,4-1,-3-3,-2 4,4-2,-1-2,-2 4,-3-2,-1-2,-2 3,4-1,0 4,0-2,-1 4,-2 3,-1 3,-2-2,0 2,0 1,-1 2,1 2,-1 1,1-4,0-1,-1 2,1-6,0 1,0 2,-1-4,1 2,0 2,0 2,-1-4,1 1,0 2,0 2,0-5,-1 2,1 1,0 1,0-3,-1 1,1 1,0-4,-1 1,1 2,0-5,0 3,0 2,-1-4,1 2,0-5,0 3,0-4,-1 2,1 4,0-4,-1 3,1 3,0 2,0 2,0-4,-1 1,1 1,0 1,0-4,-1 1,1 2,-6 0,-1 3,1-5,-5 0,0 2,3 1,1-5,2 2,3 0,1-3,0-5,1-4,0 1,6-2,1-2,5-3,0 5,-3-2,-1 6,-4-2,-1 4,-2 4,-1 4,-1 3,1 8,-1 2,0 1,1-2,-1 0,1-2,0-1,-1-1,1-1,-6 0,0 0,-1-1,2 1,1-6,1-1,2-5,0 1,1 1,0 3,0-4,0 2,0 1,0 2,-1 3,1 1,-6 1,0 1,-1 0,2-6,1 1,1-1,2 1,0 1,0 2,7-5,-6 0,0 1,-1 1,0 2,0 1,-1 1,1 1,-5 0,-1-6,0 0,2 0,1 1,2 1,0 2,2 0,-1 2,1 0,0 0,0 0,0 0,-6-5,0-2,5-5,2 1,1 1,1-3,-1-4,0-5,-1 3,6-2,-1 4,0-2,4-3,0 5,-2-3,4-1,-2 3,4-3,-1 5,3-2,-3-2,-3-3,-2-3,2-2,5-1,-2-1,4-1,3 6</inkml:trace>
  <inkml:trace contextRef="#ctx0" brushRef="#br12" timeOffset="16535.844">6988 1446,'0'0,"5"5,8 2,0 5,4 0,-2 4,3-3,3-2,-3 4,2-4,2 4,3-3,2-2,1 3,2-8,0-3,0-3,1 0,0-1,-1-5,1-1,-1 1,1-4,-1 1,0-5,0 2,0-3,1 2,-1 3,0 4,1 2,-1 3,0 1,0 1,0 0,1 1,-1 5,0 7,0 0,-6 4,1 4,-7 4,-5 2,1-4,-4 1,-2 1,3 1,-1 1,3-5,-1 1,-2 1,3-5,-3 1,5-4,-3 2,4-3,3 1,4 3,3-2,2 2,2-3,0-4,-5 2,0-3,0-3,0 4,2-2,1-2,1-2,1-3,0-1,0-1,1 5,-1 0,1 0,0-1,-1 4,-6 5,0 6,-6 3,-5 5,-5 1,-3 2,-4 0,-1 0,0 0,-1 0,0 0,6-7,1 1,0-1,-1 1,4 1,0 2,-2 1,5 1,-2 0,4 0,4 1,5-1,2-5,-2-1,0-6,2 1,0 2,3-5,1 3,0-4,1-3,-5 2,-1-4,0-2,1 4,2-2,1-2,1-3,1-1,0-2,1-1,-1-1,1-1,-1 1,0 0,1-1,-1 1,0 6,0 0,1 1,-1 4,0-2,-5 6,-1-3,0 5,-5 3,1 3,2 3,-4 3,1 0,-3 2,-4 0,-4 0,2-1,-2 1,-1 0,-3-1,-1 0,-1 1,-2-1,0 0,0 0,6-6,0 0,6-6,5 1,5 1,4-3,3 2,1-4,1 3,0 2,0 3,-6 3,0 2,-7 1,1 2,-5-1,-3 1,-4 0,3-1,-2 1,-2-1,5 0,-2 1,5-7,-2 0,-2 0,3-5,-2 2,-2 0,3 3,-2 2,-2 2,-2 1,3 1,0 6,-2 1,-2 0,-2-1,-1-2,-1-1,-1-2,0 0,0 0,-1-2,7 1,0 0,1 0,3 1,0-1,5 0,-3 0,-1 1,2-7,-2 0,-2 0,3-5,-2 1,4 2,-2 2,4 2,-2 1,-4 3,4 0,-3 0,-3 1,-2-1,-8 1,-3-1,0 1,-6-1,1 0,1 1,2-1,3 0,1 0,2 1,0-1,2 0,-7-5,0-2,-6 1,1 1,-5 2,2 1,3 1,-3 1,3 0,-4-6,3 1,-4-1,3 1,-4 2,3 1,-2-5,2 0,-3-5,-3 1,-2-4,2 2,-2-4,5 3,-2-3,-2-2,3 2,-1-3,-3 4,-2-2,-2 4,-2-2,-2 2,0-2,-1-4,1-2,-1 2,0-1,1-2,-1-2,1-2,0-7,0-2,-1 0,7-5,0 1,0-5,-1-4,4-4,0-3,4-3,4-1,5 0,-2-1,-5 0,13 30,0-1,0 0,0 0,-1 0,1 0,0 0,-1 0,1 0,-2 0,2 2,-1-2,1 1,-1 1,0-1,0 0,1 1,-1-1,0 1,-3 0,7 0,-3 0,1 0,-1 0,0 0,1 1,-1-1,0 1,1-1,-1 1,1 0,-1-1,1 1,-1 0,-13 10</inkml:trace>
  <inkml:trace contextRef="#ctx0" brushRef="#br13" timeOffset="20285.299">215 1809,'0'0,"0"-5,-6-2,-7-5,-5 0,-6 3,-3 7,3 9,-1 9,6 6,5 5,5 2,4 3,3 0,2 6,0 0,1-1,6-1,0-2,0-1,4-2,5 0,-1-1,4 0,-4 0,4-6,-4 0,-4 0,3 1,-3 1,-2 2,-4 1,-1 1,-2 0,-2 0,0 1,0-1,-1 1,1 0,-1-1,1 0,0 1,0 5,-6 0,-1 1,1-2,1-1,-5-2,1 0,-4-1,1-1,2 0,-3 0,2 0,2 0,-3 0,2 0,1 0,3 0,2 1,-3-1,0 0,1 1,-5-1,1 0,2 0,2 0,2 1,2-1,1 0,1 0,0 1,6-1,1 0,6 7,4-7,-1 0,4-1,-3 0,2 0,-5 0,4 1,-4-1,-3 1,-4 1,4-1,-3 0,-1 0,-2 1,-2-1,-1 6,-7 1,-2-1,1 6,0-2,2-2,1-1,2-2,0 3,1 0,-6-2,0-1,0 5,1-2,1 0,2-2,1-3,0 6,1-2,0 0,1-2,-1-2,6 0,1-2,5-1,6 1,-2-1,4 0,-4 0,2 0,-3 0,-3 6,-5 0,-8 1,-3-2,-1-1,0-2,-6 0,2-1,1-1,1 0,3 0,8 0,1 0,7 0,-1 0,-1 0,-2 1,-3-1,-2 6,-1 1,-2-1,0 0,6-8,0-2,6-1,5-5,-1 0,3-5,4 3,2-4,-4 2,2-3,1 3,1-3,2 4,1-4,2 4,0-4,0-2,1 2,-1-2,1-3,-1-2,1-2,-1-2,6-2,1 0,5 0,-1 0,6-1,-3 1,-3-1,3 1,-2 0,4 0,-4 0,-2 0,-3 0,4-6,-2 0,-2-1,-2 2,-1-4,-2 0,-1 2,5-5,6 2,1 2,-2 2,4 2,-3 2,-2-6,-3 2,4 0,-3 1,-1 2,5-5,-3 1,0 0,-3 3,-2 0,4 2,0 1,4 1,6 0,-2 0,3 1,-3-1,-3 0,2 0,-3 0,-3 0,3 0,-2 0,-2 0,-8 6,-2 0,-3 0,1-1,1-1,1-2,0-1,-5 6,1-1,0 0,1-1,2-1,1-2,1-1,1 0,0-1,1-1,-1 7,1 0,-1 0,1 0,-1 3,0-1,0 0,1 3,-1-1,0-1,0-3,-5 4,-1-1,0-2,1-2,1-1,2-2,1 4,7 1,0-2,1 0,-2 4,-1 0,-1-2,-1-2,-1 5,-1 4,6 0,1 3,5-2,-1-3,-1 3,-2-4,-3-2,-2-3,-1-3,4 5,0-1,0-1,-1-1,-1-2,-2-1,-1-1,0-1,-1 0,0 0,0 0,0-1,0 1,6 0,1 0,5 0,0 0,-2 0,-2-6,-3-1,-2 1,-1 1,-2 1,0 2,0 0,-1 2,1 0,0 0,-6-5,0-1,0 0,2 1,0-4,2 0,1 2,1 1,-6-4,0 1,0 2,8-4,1-5,1 1,0-3,-1 3,0-2,-1 2,-1 4,0-3,-1 3,0-4,0-3,0 2,0 3,0-2,0 2,-6-2,0 2,1 4,0-4,1 2,-4 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33:23.286"/>
    </inkml:context>
    <inkml:brush xml:id="br0">
      <inkml:brushProperty name="width" value="0.35" units="cm"/>
      <inkml:brushProperty name="height" value="0.35" units="cm"/>
      <inkml:brushProperty name="color" value="#33CCFF"/>
      <inkml:brushProperty name="ignorePressure" value="1"/>
    </inkml:brush>
  </inkml:definitions>
  <inkml:trace contextRef="#ctx0" brushRef="#br0">364 279,'-5'5,"-2"7,-4 2,-1 2,-4 0,2 2,-3 3,2 3,-1-3,1 1,-2-3,3-1,3 2,-2 4,2 1,3-2</inkml:trace>
  <inkml:trace contextRef="#ctx0" brushRef="#br0" timeOffset="3216.358">395 248,'-7'1,"0"-1,0 1,1 1,-1-1,0 1,1 0,0 1,-5 2,-50 29,38-21,9-5,1 0,-1 1,1 0,1 1,-1 0,2 1,0 1,0 0,1 0,0 1,1 0,-5 11,-3 12,3 0,0 1,3 0,0 1,3 1,1-1,2 1,2 1,1 24,2-42,1 0,0 0,2 0,0 0,2-1,0 0,1 0,2 0,0 0,1-1,1-1,12 19,-6-13,2 0,0-1,2-1,1-1,0-1,2-1,4 2,4 1,1-2,0-1,2-2,17 7,1-2,-10-4,0-2,1-1,1-3,6 0,-24-7,-10-2,1-1,-1-1,1 0,0-1,0 0,14-2,24-6,0-2,27-9,-63 13,0-1,-1-1,0-1,0 0,-1-1,0-2,0 1,13-13,-11 7,-1 0,-1-2,-1 0,0-1,-1 0,-1-1,-1-1,-1 0,0-1,-2 0,-1-1,2-8,2-8,-2 0,-2 0,-1-1,-3 0,1-37,-4 11,-4 0,-3 1,-2 0,-4 0,-8-27,10 59,-8-28,-9-17,18 57,-1 1,-1 0,-1 0,0 1,-9-9,5 7,-1 2,-1 0,-1 1,0 0,-17-10,25 20,-1 1,-1 0,1 1,-1 0,0 1,0 0,-1 1,0 1,1-1,-1 2,-12-1,-5 1,0 1,0 1,1 2,-1 1,-23 5,35-3,0 0,1 0,0 2,0 0,1 1,-1 1,2 0,-1 1,2 1,-2 1,-9 10,1 2,1 0,1 2,1 0,1 1,1 1,2 1,1 1,1 0,0 5,3-3,2 2,1-1,1 1,2 1,1-1,2 1,1 0,2 0,2 10,0-26,0 1,1-1,2-1,0 1,1 0,0-1,2 0,0-1,8 13,-3-10,0-1,1-1,2 0,-1 0,2-2,1 0,15 11,-6-7,1-1,2-1,0-1,24 9,-32-18,0 0,0-1,1-1,0-1,0-1,0-1,9 0,5-1,-1-2,1-2,-1-1,0-1,0-3,19-5,-42 8,0-1,0 0,-1-1,0 0,0-1,-1-1,1 0,5-6,-9 7,0-1,-1 0,0 0,-1 0,0-1,0 0,-1-1,0 1,0-1,-1 0,2-9,2-9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33:38.311"/>
    </inkml:context>
    <inkml:brush xml:id="br0">
      <inkml:brushProperty name="width" value="0.35" units="cm"/>
      <inkml:brushProperty name="height" value="0.35" units="cm"/>
      <inkml:brushProperty name="color" value="#33CCFF"/>
      <inkml:brushProperty name="ignorePressure" value="1"/>
    </inkml:brush>
  </inkml:definitions>
  <inkml:trace contextRef="#ctx0" brushRef="#br0">761 264,'-6'-1,"0"0,0-1,-1 1,2-1,-1-1,0 1,0-1,1 0,-3-1,-19-10,11 8,0 1,-1 1,1 1,-1 0,0 1,1 1,-1 0,0 2,0 0,0 0,0 2,1 0,-1 1,1 0,0 2,0 0,1 0,-1 2,1 0,1 0,0 2,0 0,1 0,0 1,1 1,0 0,-6 9,-33 44,3 2,1 7,37-57,1 1,1 0,1 1,1-1,0 1,1 1,-1 14,-5 19,5-30,1 0,2 0,0 8,0 52,7 76,1-119,7 26,-3-21,-4-19,2 1,0-1,2-1,0 0,2 0,1-1,10 15,-10-20,1-1,1 0,1-1,0 0,1-1,1-1,1-1,0 0,6 2,7 2,1-2,0 0,1-3,1 0,0-3,14 3,-6-2,-24-5,1-1,0-1,0 0,17 0,5-3,1-1,-1-2,1-2,-1-2,0-1,-1-3,0-1,0-1,-2-3,1-1,-1-2,-3-2,0 0,-1-3,-1-1,-2-1,9-10,-22 17,-1 0,0-1,-2 0,0-1,-1-1,-1-1,-2 0,0 0,1-6,-2 2,-2-2,-1 1,-1-1,-1 0,-2 0,-1 0,-1-1,-1 1,-1-1,-2 1,-1 0,-2-1,-6-32,-4 1,-11-26,14 52,-1 0,-2 2,-1 0,-20-28,0-1,-8-11,13 31,-3 1,-1 1,-1 3,-2 0,-2 3,-1 1,-2 3,0 1,-2 2,-1 2,-1 2,-5 1,39 17,1 0,-1 1,0 0,0 1,-1 1,1 0,0 1,0 1,-1 0,1 1,0 0,0 1,0 1,1 0,-3 2,-8 3,1 1,0 2,0 0,1 2,1 0,1 2,0 0,0 1,10-7,-18 14,1 2,2 0,1 2,-8 12,12-11,1 1,1 0,2 1,1 1,1 0,-5 24,1 5,3 1,3 1,3 0,-1 33,7 52,8 50,-2-167,2-1,1 0,2 0,1-1,5 11,8 15,3 0,10 12,-19-42,1-1,1 0,1-1,1-1,1-1,15 11,-31-27,3 2,1 0,1-1,-1 0,1 0,0-1,0 0,6 1,22 7,19 4,-30-10,82 22,-78-22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33:47.818"/>
    </inkml:context>
    <inkml:brush xml:id="br0">
      <inkml:brushProperty name="width" value="0.35" units="cm"/>
      <inkml:brushProperty name="height" value="0.35" units="cm"/>
      <inkml:brushProperty name="color" value="#33CCFF"/>
      <inkml:brushProperty name="ignorePressure" value="1"/>
    </inkml:brush>
  </inkml:definitions>
  <inkml:trace contextRef="#ctx0" brushRef="#br0">811 336,'-2'-2,"-1"-1,0 1,-1 0,1 0,0 0,-1 0,1 1,-1-1,1 1,-1 0,0 0,1 0,-1 1,0-1,0 1,-1 0,-11 0,1 0,0 1,-7 2,16-2,-12 2,0 1,0 0,1 2,-1 0,1 0,1 2,-1 0,1 1,1 1,-15 10,9-2,1 0,0 1,1 2,1-1,1 2,-13 23,-133 228,149-244,1 1,1 0,1 0,2 1,1 1,2-1,1 1,1 0,2 0,1 23,2-32,0 0,1 0,2 0,0-1,1 0,1 0,2 0,0 0,1-1,1-1,1 0,1 0,12 16,4-1,0-1,33 28,-42-44,2-2,0 0,1-1,0-1,16 7,113 52,143 47,-211-95,1-4,63 7,-92-21,-1-3,1-2,0-2,10-3,-47 1,1 0,-1-2,1 0,-1-1,0 0,-1-2,1 0,-1-1,-1 0,1-2,-2 0,1 0,-1-2,-1 0,0-1,-1 0,0-1,-1 0,0-1,-2 0,0-1,0 0,-1-1,-2 0,2-4,5-11,-3 0,0 0,-2-1,-2 0,-1-1,-1 0,-2 0,-1-7,-3-52,-3 0,-13-61,6 80,-3 1,-3 0,-12-28,-9 1,-4 2,-7-5,31 69,-1 0,-2 1,-1 1,-2 1,-18-17,12 16,-8-9,-1 1,-2 3,-4 0,31 26,0 2,0 0,-1 0,0 1,0 1,-1 1,0 0,0 1,-1 1,1 0,-1 1,-3 1,-19 0,0 2,1 2,-1 1,1 2,0 2,-26 8,15-1,1 3,1 1,1 3,-39 23,47-18,0 1,3 1,0 2,2 2,1 1,1 1,-6 11,2 1,-15 29,8-12,11-13,-17 38,28-49,10-19,0 1,2 0,1 1,-2 12,-16 90,13-60,8-45,1 0,1 0,0 1,2-1,0 1,1-1,1 0,1 2,2 8,1 0,1 0,2-1,1 0,1-1,2 0,0 0,15 19,-16-29,2-1,0-1,0 0,1-1,1-1,0 0,1-1,1-1,0-1,0 0,0-1,7 1,-1-2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33:43.938"/>
    </inkml:context>
    <inkml:brush xml:id="br0">
      <inkml:brushProperty name="width" value="0.35" units="cm"/>
      <inkml:brushProperty name="height" value="0.35" units="cm"/>
      <inkml:brushProperty name="color" value="#33CCFF"/>
      <inkml:brushProperty name="ignorePressure" value="1"/>
    </inkml:brush>
  </inkml:definitions>
  <inkml:trace contextRef="#ctx0" brushRef="#br0">1174 454,'-3'-3,"-1"1,0-1,0 1,0 0,0 0,0 0,0 0,0 1,-1 0,1 0,-1 0,0 0,-57-4,43 5,2 0,-1 0,1 2,-1 0,1 1,0 1,0 1,0 0,1 1,0 1,0 1,-1 1,-28 16,2 3,1 1,-5 7,14-7,2 0,-26 32,-14 14,60-64,0 1,1 0,1 1,0 0,1 0,1 1,0 0,0 0,2 1,-1 2,-8 30,3 0,-3 29,13-69,-1 13,0-1,1 0,1 1,1-1,1 0,0 1,2 2,4 11,1 1,1-1,10 20,10 11,3-2,2-1,3-1,14 13,-36-52,1-1,1-1,1-1,20 15,23 14,2-3,-32-24,1-2,1-2,12 4,23 10,-21-8,0-2,1-2,41 8,-69-21,0-1,1-1,-1-1,0-1,1-1,-1-1,0-1,1-1,-1 0,0-2,-1 0,6-3,83-37,3-6,-61 24,0-2,-2-2,5-6,-11 2,12-15,0 0,-12 13,-1-3,20-27,-43 45,-2-1,-1-1,0-1,-2 0,-1 0,1-5,-5 6,-1 0,-1 0,-2-1,0 0,-2 0,0-1,-2 1,-1-21,0 35,1-14,-2 0,0 0,-2 0,0 0,-2 1,-1 0,-1-3,-8-12,-1 0,-2 1,-1 0,-2 2,-11-13,-4-1,-62-82,76 105,-1 2,-1 1,-21-16,-32-26,49 40,-1 1,-1 1,-1 2,-1 2,-31-16,24 19,0 2,-2 1,0 2,0 2,-1 2,0 1,0 3,-40 0,76 4,-186 5,158-2,0 2,0 1,0 2,-18 7,3 3,1 3,0 1,2 3,1 1,1 3,1 1,-35 33,56-44,-6 4,1 1,2 1,-12 16,26-26,1 1,0 0,1 0,1 1,-3 12,-10 30,2 2,7-18,-1-1,1 1,3 0,1 0,3 1,1 3,2 17,4-1,2 1,0-29,1 0,2 0,2-1,4 12,-5-23,1 0,0 0,2-1,1 0,0-1,2 0,0-1,1-1,1 0,1-1,1-1,0 0,17 11,1-2,0-1,39 18,-23-15,-22-11,1-2,0-1,1-1,0-1,2-2,22 4,-4 0,1-2,-1-2,2-3,23-1,-34-6,-1-2,0-2,0-2,0-1,-1-3,0-1,0-2,-2-2,31-15,-51 19,0-1,-1 0,15-13,31-21,-21 18,-2-2,-1-1,-1-2,8-11,-24 19,-1 0,-1-2,-1 0,-2-1,-1-1,-1-1,-1 0,-2-1,-1-1,-1 0,0-10,12-108,-16 124</inkml:trace>
  <inkml:trace contextRef="#ctx0" brushRef="#br0" timeOffset="5894.684">660 243,'-8'-7,"1"1,-2 0,1 0,-1 0,1 1,-1 1,-1 0,1 0,-1 0,0 1,1 1,-1 0,0 0,-1 1,1 0,-3 0,-4 1,-1 0,1 1,0 1,0 0,0 2,0 0,1 0,-1 2,-5 2,5 1,1 0,1 1,-1 1,1 0,1 1,0 1,1 0,1 0,0 2,-8 11,-3 8,1 1,2 1,1 1,-3 13,9-15,3 1,0 1,2 0,-2 34,8-53,1 1,0 0,2 0,0-1,1 1,0-1,2 1,1-1,0 0,1 0,0-1,2 1,0-2,1 1,7 9,19 25,-8-12,9 10,11 11,-16-20,1-1,3-1,-22-25,91 86,-67-70,25 14,-18-13,9 2,1-2,2-2,17 4,-2 2,-35-17,0 0,1-3,26 7,47 9,101 22,-184-46,-1-2,1-1,0-1,1-2,-1 0,0-2,0-1,-1-1,1-1,-1-1,0-2,0-1,-1 0,0-2,10-7,90-59,-105 63,-1-1,0-1,-1-1,15-17,4-8,-22 26,0 0,-1-1,-1 0,0-2,-1 1,-1-1,-1-1,1-6,1-11,-3-1,-1 1,-2-2,-1 1,-2 0,-2-1,-1 0,-4-19,1 31,-2 1,-1 0,-1 0,-3-8,-13-26,-8-13,-43-79,58 122,-3 0,0 2,-21-23,-13-17,33 41,-1 0,-16-14,-6-1,-2 2,-1 2,-10-3,9 11,0 3,-2 2,-1 2,0 3,-2 1,0 3,-1 2,-23-2,46 12,0 0,-1 2,1 2,-1 0,1 2,0 2,0 1,0 1,0 1,1 1,0 2,-9 6,16-6,0 0,1 2,0 1,1 1,1 0,0 1,1 1,0 1,2 1,0 0,1 1,1 1,0 0,2 1,-7 16,7-10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11:36:27.800"/>
    </inkml:context>
    <inkml:brush xml:id="br0">
      <inkml:brushProperty name="width" value="0.025" units="cm"/>
      <inkml:brushProperty name="height" value="0.025" units="cm"/>
      <inkml:brushProperty name="ignorePressure" value="1"/>
    </inkml:brush>
  </inkml:definitions>
  <inkml:trace contextRef="#ctx0" brushRef="#br0">0 92,'21'-11,"1"2,0 0,0 2,1 0,-1 1,1 2,1 0,20 0,-7 1,21-6,-38 5,-1 1,1 1,0 0,0 1,0 2,0 0,10 2,181 36,-182-34,-3-2</inkml:trace>
  <inkml:trace contextRef="#ctx0" brushRef="#br0" timeOffset="2792.215">364 1,'6'15,"-1"0,0 0,-1 0,0 0,-1 1,-1 0,-1 0,0 0,-1-1,-1 4,-4 36,-2-1,-5 14,12-68,-36 169,24-115,-7 13,-1 3,18-57,-7 24,9-37,0 1,-1 0,1-1,0 1,0-1,-1 1,1 0,0-1,-1 1,1-1,-1 1,1-1,-1 1,1-1,-1 1,1-1,-1 0,1 1,-1-1,0 0,1 1,-1-1,0 0,1 0,-1 1,1-1,-1 0,0 0,0 0,1 0,-1 0,0 0,1 0,-1 0,0 0,1 0,-1-1,0 1,1 0,-1 0,1-1,-1 1,0-1,-2-1,1 0,-1 0,1 0,0-1,-1 0,1 1,0-1,1 0,-1 0,0 0,1 0,-1-2,-15-44,14 40,-4-18,1-1,2-1,0 0,-8-51,7 53,5 23,4 16,3 23,-2 41,-5-59,0 1,2-1,0 0,1 1,0-1,1 0,6 14,-9-30,0 1,0 0,0-1,0 1,1-1,-1 0,0 1,1-1,-1 0,1 1,-1-1,1 0,0 0,-1-1,1 1,0 0,0 0,-1-1,1 1,0-1,0 0,0 1,0-1,0 0,0 0,0 0,0 0,-1-1,1 1,0 0,0-1,1 0,4-1,0 0,0-1,0 1,0-2,0 1,-1-1,4-2,26-21,-2-1,-1-1,-1-2,-2-1,4-8,-18 19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11:39:10.932"/>
    </inkml:context>
    <inkml:brush xml:id="br0">
      <inkml:brushProperty name="width" value="0.025" units="cm"/>
      <inkml:brushProperty name="height" value="0.025" units="cm"/>
      <inkml:brushProperty name="ignorePressure" value="1"/>
    </inkml:brush>
  </inkml:definitions>
  <inkml:trace contextRef="#ctx0" brushRef="#br0">0 122,'5'-3,"-1"-1,1 1,0 1,0-1,0 1,0 0,0 0,0 0,1 1,-1-1,0 1,1 1,2-1,29-7,-10 0,1 2,-1 1,1 0,28 1,114 4,-72 2,174-2,-246 0</inkml:trace>
  <inkml:trace contextRef="#ctx0" brushRef="#br0" timeOffset="661.555">453 0</inkml:trace>
  <inkml:trace contextRef="#ctx0" brushRef="#br0" timeOffset="2230.103">453 0,'0'619,"0"-613,0 0,-1-1,0 1,0-1,0 1,0-1,-1 0,0 1,-1 1,3-6,-1 0,1 0,-1 0,0 0,0 0,1 0,-1 0,0-1,0 1,0 0,0 0,0-1,0 1,0 0,0-1,0 1,0-1,0 0,-1 1,0-1,1 0,-1 0,0 0,1 0,-1-1,0 1,1 0,-1-1,0 1,1-1,-1 0,1 1,-1-1,1 0,-1 0,1 0,0 0,-1 0,-16-16,1 0,1 0,0-2,1 0,1-1,-4-8,2 4,8 6,8 18,0-1,0 1,0 0,0 0,0 0,0-1,1 1,-1 0,0 0,0 0,0 0,0-1,1 1,-1 0,0 0,0 0,0 0,1 0,-1 0,0 0,0 0,0 0,1 0,-1 0,0 0,0 0,1 0,-1 0,0 0,0 0,0 0,1 0,-1 0,0 0,0 0,1 0,-1 0,0 0,0 0,0 1,5 0,0 2,0-1,-1 0,1 1,3 3,189 156,-191-157,0-1,0 0,0 0,1-1,-1 0,1 0,0-1,0 1,3-1,-7-1,1-1,-1 1,1-1,-1 0,1 0,-1-1,1 1,-1-1,0 1,1-1,-1 0,0 0,1-1,-1 1,0-1,0 0,0 1,0-1,-1-1,3 0,8-11,-1 1,0-2,-1 0,-1 0,1-3,18-26,37-42,18-15,-69 84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11:36:27.800"/>
    </inkml:context>
    <inkml:brush xml:id="br0">
      <inkml:brushProperty name="width" value="0.025" units="cm"/>
      <inkml:brushProperty name="height" value="0.025" units="cm"/>
      <inkml:brushProperty name="ignorePressure" value="1"/>
    </inkml:brush>
  </inkml:definitions>
  <inkml:trace contextRef="#ctx0" brushRef="#br0">0 92,'21'-11,"1"2,0 0,0 2,1 0,-1 1,1 2,1 0,20 0,-7 1,21-6,-38 5,-1 1,1 1,0 0,0 1,0 2,0 0,10 2,181 36,-182-34,-3-2</inkml:trace>
  <inkml:trace contextRef="#ctx0" brushRef="#br0" timeOffset="2792.215">364 1,'6'15,"-1"0,0 0,-1 0,0 0,-1 1,-1 0,-1 0,0 0,-1-1,-1 4,-4 36,-2-1,-5 14,12-68,-36 169,24-115,-7 13,-1 3,18-57,-7 24,9-37,0 1,-1 0,1-1,0 1,0-1,-1 1,1 0,0-1,-1 1,1-1,-1 1,1-1,-1 1,1-1,-1 1,1-1,-1 0,1 1,-1-1,0 0,1 1,-1-1,0 0,1 0,-1 1,1-1,-1 0,0 0,0 0,1 0,-1 0,0 0,1 0,-1 0,0 0,1 0,-1-1,0 1,1 0,-1 0,1-1,-1 1,0-1,-2-1,1 0,-1 0,1 0,0-1,-1 0,1 1,0-1,1 0,-1 0,0 0,1 0,-1-2,-15-44,14 40,-4-18,1-1,2-1,0 0,-8-51,7 53,5 23,4 16,3 23,-2 41,-5-59,0 1,2-1,0 0,1 1,0-1,1 0,6 14,-9-30,0 1,0 0,0-1,0 1,1-1,-1 0,0 1,1-1,-1 0,1 1,-1-1,1 0,0 0,-1-1,1 1,0 0,0 0,-1-1,1 1,0-1,0 0,0 1,0-1,0 0,0 0,0 0,0 0,-1-1,1 1,0 0,0-1,1 0,4-1,0 0,0-1,0 1,0-2,0 1,-1-1,4-2,26-21,-2-1,-1-1,-1-2,-2-1,4-8,-18 19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11:39:10.932"/>
    </inkml:context>
    <inkml:brush xml:id="br0">
      <inkml:brushProperty name="width" value="0.025" units="cm"/>
      <inkml:brushProperty name="height" value="0.025" units="cm"/>
      <inkml:brushProperty name="ignorePressure" value="1"/>
    </inkml:brush>
  </inkml:definitions>
  <inkml:trace contextRef="#ctx0" brushRef="#br0">0 122,'5'-3,"-1"-1,1 1,0 1,0-1,0 1,0 0,0 0,0 0,1 1,-1-1,0 1,1 1,2-1,29-7,-10 0,1 2,-1 1,1 0,28 1,114 4,-72 2,174-2,-246 0</inkml:trace>
  <inkml:trace contextRef="#ctx0" brushRef="#br0" timeOffset="661.555">453 0</inkml:trace>
  <inkml:trace contextRef="#ctx0" brushRef="#br0" timeOffset="2230.103">453 0,'0'619,"0"-613,0 0,-1-1,0 1,0-1,0 1,0-1,-1 0,0 1,-1 1,3-6,-1 0,1 0,-1 0,0 0,0 0,1 0,-1 0,0-1,0 1,0 0,0 0,0-1,0 1,0 0,0-1,0 1,0-1,0 0,-1 1,0-1,1 0,-1 0,0 0,1 0,-1-1,0 1,1 0,-1-1,0 1,1-1,-1 0,1 1,-1-1,1 0,-1 0,1 0,0 0,-1 0,-16-16,1 0,1 0,0-2,1 0,1-1,-4-8,2 4,8 6,8 18,0-1,0 1,0 0,0 0,0 0,0-1,1 1,-1 0,0 0,0 0,0 0,0-1,1 1,-1 0,0 0,0 0,0 0,1 0,-1 0,0 0,0 0,0 0,1 0,-1 0,0 0,0 0,1 0,-1 0,0 0,0 0,0 0,1 0,-1 0,0 0,0 0,1 0,-1 0,0 0,0 0,0 1,5 0,0 2,0-1,-1 0,1 1,3 3,189 156,-191-157,0-1,0 0,0 0,1-1,-1 0,1 0,0-1,0 1,3-1,-7-1,1-1,-1 1,1-1,-1 0,1 0,-1-1,1 1,-1-1,0 1,1-1,-1 0,0 0,1-1,-1 1,0-1,0 0,0 1,0-1,-1-1,3 0,8-11,-1 1,0-2,-1 0,-1 0,1-3,18-26,37-42,18-15,-69 84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18:47.808"/>
    </inkml:context>
    <inkml:brush xml:id="br0">
      <inkml:brushProperty name="width" value="0.35" units="cm"/>
      <inkml:brushProperty name="height" value="0.35" units="cm"/>
      <inkml:brushProperty name="color" value="#33CC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18:53.917"/>
    </inkml:context>
    <inkml:brush xml:id="br0">
      <inkml:brushProperty name="width" value="0.35" units="cm"/>
      <inkml:brushProperty name="height" value="0.35" units="cm"/>
      <inkml:brushProperty name="color" value="#33CCFF"/>
      <inkml:brushProperty name="ignorePressure" value="1"/>
    </inkml:brush>
  </inkml:definitions>
  <inkml:trace contextRef="#ctx0" brushRef="#br0">5421 64,'97'1,"-10"1,32-6,-33-10,-55 8,-1 2,5 0,12-1,24-5,23-4,14 8,77 8,-54 0,201-2,-311 1,0 1,0 0,4 3,-10-2,0 0,0-1,1-1,-1 0,0-1,0-1,2 0,9-4,0 1,0 1,0 1,0 2,0 1,0 0,9 4,47 5,0-2,1-5,34-4,-63 1,-28-2,0-1,0 0,11-5,-7 2,1 1,5 1,84 2,-94 3</inkml:trace>
  <inkml:trace contextRef="#ctx0" brushRef="#br0" timeOffset="7781.785">5421 305,'1'55,"3"-1,8 36,-4-30,-2-15,5 18,12 61,-8-38,-7-25,-3 0,-2 1,-6 61,1-16,2-58,1-9,-2 1,-1-1,-9 40,4-34,-2 43,5-41,-10 35,8-53,1 1,1 6,3 152,2-112,1-45,1 1,2-1,5 18,-1-8,-3-11,2 1,1-2,11 26,-18-52,0-1,-1 0,2 0,-1 1,0-1,1-1,-1 1,1 0,0-1,0 1,0-1,0 0,0 0,1 0,-1 0,1-1,-1 1,1-1,0 0,-1 0,1 0,0 0,0-1,-1 0,4 0,11 0,1-1,-1 0,0-2,17-4,-26 5,44-11,-1-3,2-2,-3 0,2 3,2 1,-11 5,-3-1,0 3,0 2,4 1,24-1,11-5,35-3,-71 11,0 2,1 1,-1 3,42 9,18-1,-62-9,30 8,105 18,-65-2,-41-9,1-3,39 2,-106-16,1-1,-1 1,1-2,-1 1,1 0,-1-1,0 0,1 0,-1-1,0 1,0-1,0 0,0-1,1 0,-2 0,-1 1,0-1,0 0,0 0,0 0,0 0,-1-1,0 1,1-1,-1 0,0 1,-1-1,1 0,-1 0,0 0,0 0,0-1,0-2,2-22,-1 1,-2-1,-3-28,1 28,1 0,1-1,5-24,-4 46,10-64,-3-1,-2-22,-4 63,1 1,5-20,4-37,-7 44,6-18,-6 37,-1 0,0 0,-2 0,-1-1,-2 1,-1-13,-11-52,4-1,4-36,3 90,-1 0,-6-22,2 15,0-25,6-179,2 135,0 88,1-1,6-21,3-33,-11 74,0 1,0-1,-1 0,0 1,0-1,0 1,0-1,-1 1,0 0,0 0,0-1,-1 1,0 1,0-1,0 0,-1 1,1 0,-1-1,0 1,0 1,0-1,-1 1,1-1,-1 1,0 1,0-1,0 1,0-1,-1 1,-7-3,-1 1,1 1,-1 0,1 0,-1 1,0 1,0 0,0 1,1 1,-1 0,-6 2,-95 22,-80 30,194-55,-115 37,7-2,-76 12,122-38,37-5,0 0,-13 4,13-2,0 0,0-2,-1-2,-7 0,-110-3,59-1,13 1,-6 0,-17 4,73-1,0 2,0 1,0 0,0 2,1 0,-17 9,-15 10,2 2,-1 3,37-21,0 1,0 0,1 1,0 0,1 1,1 1,0 0,0 0,-3 9,8-13,2 1,-1 0,1 0,1 0,0 0,0 1,1 0,1-1,0 1,0 0,2 0,-1 0,1 0,2 12,0-2,1-1,2 0,-1 0,2-1,1 1,1-1,2 3,20 41,-17-34,1-1,4 3,27 40,4-2,30 31,33 43,-69-90,-20-24,2-1,0-1,2-1,1-1,28 19,84 45,-118-77,2 0,0-2,0-1,1 0,1-2,-1-1,1-1,0-2,1 0,-1-1,1-2,22-2,3-2,0-2,0-2,25-9,-54 11,-1-2,0-1,0-1,-1 0,0-2,-1 0,0-2,-1 0,2-3,-1 0,-1-1,-1 0,-1-2,0 0,-1-1,-1 0,-1-1,-1-1,-1 0,-1-1,5-17,-4 7,-1-1,-3 0,0 0,-2-1,-2 0,-1 0,-2-1,-1-27,-7-44,3 78,-1-1,-2 1,0 0,-9-19,-19-39,-8-8,34 78,-2 1,1 0,-2 1,0 0,-1 0,-1 1,0 1,0 1,-1 0,-3-1,-11-7,-1 2,-1 1,0 1,-1 2,-6-1,25 11,0 1,0 0,0 1,0 0,-1 1,1 0,0 1,-1 1,1 0,-4 2,-26 5,-1 2,-17 7,37-9,-25 9,0 2,2 2,1 3,0 1,-6 8,-20 16,-45 42,100-77,-4 4,1 1,1 1,0 0,2 2,0 0,2 1,0 0,-2 8,3-2,1 0,1 1,1 0,2 0,1 1,2 1,1 1,3-18,2 0,0-1,1 1,0 0,1 0,1 0,1-1,0 1,0-1,4 6,3 6,2 0,0-1,2-1,0 0,3 1,-1-6,2 0,0-1,1-1,0-1,2 0,22 11,-17-9,14 7,11 3,-10-6,-17-10,0-1,1-1,0-2,0 0,1-2,0-1,20 1,19 7,-47-9,0 0,1-1,0-1,-1-1,5-1,13-3,26-7,25-3,-62 11,0-2,0-1,0-1,-1-1,0-1,0-1,-1-1,0-1,11-9,-11 7,-2-2,0 0,0-1,9-11,-21 17,0-1,0 0,-1-1,0 0,-1-1,0 1,-1-2,5-12,1-11,-2-1,-1-1,-2 1,-1-7,-6 22,0-1,-2 1,0 0,-2-1,-2-11,2 19,-9-46,-4 0,-2 1,-20-42,25 66,-2 2,-2 0,0 0,-8-7,-11-8,-1 0,-30-28,56 67,-2 0,0 0,0 1,-1 1,0 0,0 1,-1 0,-2 0,-28-9,0 1,-9 1,42 12,1 1,-1 0,0 1,-1 0,1 1,-12 1,-73 13,81-11,-37 8,0 3,1 2,1 2,0 2,2 3,-9 6,-4 5,0 2,-25 22,55-33,0 0,2 2,1 2,1 0,1 4,9-11,1 1,1 0,1 2,2-1,0 2,1 0,2 1,0 1,2 2,1 0,1 0,1 1,2 0,1 0,2 0,1 0,1 0,2 0,3 12,2 6,-4-21,1 0,1-1,10 25,5 2,2-1,3-2,2 0,2-1,-9-19,2-1,20 21,-31-38,0 0,1-1,1-1,0 0,1-1,12 6,3-1,0-1,1-2,0-1,1-2,1-1,-1-2,1-1,0-1,0-2,3-2,-31 0,15 1,0-2,0 0,0-1,-1-1,10-4,257-82,-233 71,-1-2,-1-3,-1-1,-1-3,20-15,-45 23,-1-1,-1-1,-1-1,-1 0,0-2,14-23,-21 22,-1 0,-1-1,-2 0,0 0,-2-1,1-6,15-46,-17 59,-2 0,0-1,-1 1,0-1,-2 0,-1 0,0 0,-2 0,0 0,-2 0,-2-12,0 9,0 1,-2-1,0 1,-2 0,-1 0,-5-8,-3-2,-2 0,-2 1,-1 0,-13-11,-1 1,-2 1,-29-21,37 37,-1 2,-1 1,-2 1,0 2,0 2,-7-1,19 8,8 3,1 1,-1 1,0 0,-1 1,-6 0</inkml:trace>
  <inkml:trace contextRef="#ctx0" brushRef="#br0" timeOffset="24949.022">1126 760,'-18'0,"0"2,1 0,-1 2,0 0,1 0,0 2,0 0,1 1,-4 2,-25 15,0 2,-24 20,48-31,1 2,0 0,2 1,0 1,0 0,2 2,1 0,0 0,1 3,-2 1,2 1,1 1,0 0,-7 28,16-41,0 1,1 0,1 0,0 0,1 0,1 0,0 0,1 1,1-1,2 9,1-4,0-1,2 1,1-1,0 0,1-1,2 1,13 20,1-1,7 5,-19-27,0 0,2-1,-1 0,2-1,0-1,0-1,1 0,1-1,11 5,34 14,-28-11,2-2,1-2,0-1,0-2,8 0,25 1,39 1,-80-12,-1-2,1 0,0-2,0-1,3-2,81-13,-56 11,-1-4,19-6,-17 0,-1-3,16-8,-54 18,0 0,0-1,-1 0,-1-2,0-1,-1 0,16-16,-16 11,-1 0,-1-2,-1 1,3-8,45-90,-54 101,-1 1,0-1,-1 1,-1-1,-1 0,0 0,-1-1,-1 1,-1-1,0-12,-2 6,-1 1,-1 0,-1 0,-1 0,-1 1,-1-1,-2-2,-4-4,0 1,-2 0,-1 0,-1 2,-1 0,-2 1,0 1,-1 1,-2 1,0 0,-4 0,-17-8,-2 1,-1 3,-11-4,34 18,-1 1,0 2,-1 0,0 1,0 2,-5 0,-58-9,-18 3,76 10,-1 1,0 2,1 1,0 1,-8 3,-54 12,0-1,-86 28,115-23,2 3,1 2,1 3,1 2,-54 40,80-46,1 2,1 1,1 1,2 2,1 1,1 2,19-25,0 1,1 0,0 0,1 1,1-1,-3 9,-16 77,9-35,7-35,2 0,1 0,1 1,1 0,1 0,2 0,0-1,6 26,-3-36,1-1,1 1,0-1,1-1,1 1,0-1,2 0,18 27,26 27,-27-35,5 2,1-1,2-1,2-3,20 14,-26-23,1-1,1-1,1-2,1-1,0-2,1-1,31 7,-25-11,1-1,1-2,-1-1,1-3,0-2,32-3,-27-3,10-5,44-4,-34 6,0-3,0-3,57-20,-93 23,-1-1,-1-2,0-1,0-2,-2-1,0-1,-1-1,0-2,10-10,30-32,-55 51,-1-2,0 0,-1 0,-1-1,0-1,3-8,9-22,-3-1,11-40,-16 29,2-38,-13 78,1-14,-2 0,-1 0,-2 0,-1 0,-1 0,-3-4,-14-66,-13-26,27 104,-10-25,-2 0,-2 1,-2 1,-2 1,-8-9,13 26,-2 2,0 0,-2 1,-7-6,15 19,0 1,0 1,-1 0,-1 1,0 1,-1 1,1 0,-15-4,-29-8,-64-14,97 28,-6-1,-1 2,0 2,-32-1,-109 7,77 0,53 0,1 3,-33 8,22-4,-3 0,1 3,-1 3,2 2,0 3,2 2,-20 12,73-33,-40 19,1 2,1 1,1 3,2 1,-11 10,29-20,-1 1,2 1,1 1,0 1,1 0,2 1,0 1,-7 16,11-14,1 0,1 0,1 1,2-1,0 2,2-1,1 0,0 1,3 11,-1 14,2-1,3 1,9 41,-6-58,1-1,1-1,2 0,1 0,2-2,7 13,7 6,-13-20,1 0,1-1,2-1,1-1,1-1,5 4,71 54,82 55,-179-138,46 34,4 3,1-1,18 6,-52-33,0-1,1 0,0-2,1 0,0-1,0-1,0-1,0-1,4 0,55 5,-53-4,1-1,0-1,0-1,15-3,2-2,-1-2,1-2,-1-2,42-15,-19-2,-2-3,-1-2,-2-3,29-24,-64 40,0-1,-2-1,0-2,-2 0,13-18,-5 1,-1-1,-2-1,6-15,-19 27,-1 0,-1 0,-1-2,-2 0,29-131,-26 106,-5 22,-2 0,-1-1,-2 0,-1 0,-2 0,-1 1,-8-36,0 9,0 0,-3-1,-2 2,-9-17,6 30,-2 0,-2 1,-3 1,-1 1,-3 1,-1 2,-6-4,10 16,-1 1,-1 1,-2 2,-4-3,14 15,0 0,0 2,-2 0,1 1,-2 1,1 1,-8-1,-9-1,1 2,-2 1,1 2,0 2,-32 0,-4 3,-179 5,191 4,1 3,1 3,0 2,-16 8,22-7,-45 15,-83 39,149-55,1 1,1 1,1 2,0 1,2 2,0 1,2 1,1 1,1 1,1 2,1 0,2 1,-8 17,22-34,1 2,1-1,0 0,0 1,2 0,0 0,0 0,2 1,-1 14,1-1,1 0,4 23,0-29,1 1,0-1,2 0,0 0,3 1,11 25,20 33,-23-54,1-1,2 0,0-2,2 0,3 1,10 6,0-1,2-2,9 3,2 2,247 166,-208-142,7 11,-40-29,-19-17,1-1,1-2,26 9,7 4,-41-19,1-2,1 0,0-3,0 0,23 2,2 0,-23-4,0-1,27 0,-35-5,-1-1,0-2,0 0,0-2,0 0,0-2,-1-1,0 0,0-2,-1-1,0-1,-1-1,0-1,0-1,1-2,-1-1,0-1,-2-2,0 1,-1-2,-1-1,-1 0,-1-1,-1-1,-1 0,-1-1,6-17,3-9,-2-1,-2 0,-3-1,1-13,-14 54,2-8,0 0,-2 0,-1 0,0-1,-2 1,-8-94,-12-45,13 118,-1-1,-3 1,-1 1,-2 0,-10-16,-11-16,-4 1,-3 2,-6-2,35 54,-1 1,-1 1,0 0,0 2,-2 0,0 0,0 2,-1 0,0 1,-20-7,13 7,0 1,-1 1,0 2,0 0,-1 2,-18-1,-23 3,-1 2,-6 3,-116 19,149-17,-2 3,-1 2,2 1,0 3,0 2,-28 14,-15 13,2 3,-13 15,59-33,1 1,2 2,-27 30,53-52,-7 6,2 0,0 1,0 1,1 0,2 1,0 1,0-1,1 4,1 1,1 1,1 0,1 0,1 0,1 1,2 0,0 0,1 24,3 31,7 47,-3-91,1-1,1 0,3 0,9 25,86 216,-89-224,10 23,1-4,-1 5,7 20,-23-69,2-1,0 0,1-1,2 0,1-1,1-1,0 0,6 3,-11-13,1-1,1 0,0-1,0 0,1-2,0 1,1-2,0 0,0-1,1 0,0-2,0 0,15 2,-10-3,0-2,1 0,-1-2,1 0,0-2,-1 0,17-5,-11 0,0-1,0-1,-1-1,0-2,22-13,0-2,-1-2,-1-2,12-13,14-15,-3-4,29-36,-63 58,-1-1,26-43,-43 56,0 0,-2-1,-2 0,0-1,-2-1,7-31,-11 33,-4 17,0 0,-2 0,1 0,-2-1,0 1,0-5,-6-29,-2 1,-2-1,-1 2,-3-1,-2 2,-7-14,19 51,0 0,-1 0,0 0,0 0,0 1,-1-1,1 1,-2 0,1 0,-1 1,-2-2,6 5,0 1,-1-1,1 1,-1-1,0 1,0 0,1 0,-1 0,0 0,0 1,0-1,0 1,0 0,0 0,0 0,1 0,-1 0,0 0,0 1,0 0,0-1,0 1,0 0,1 0,-1 1,1-1,-1 1,0-1,1 1,0 0,-1 0,-1 1,1 0,0-1,0 1,0 0,0 0,0 1,1-1,-1 0,1 1,0 0,0-1,1 1,-1 0,1 0,-1 0,1 0,1 1,0-2,-1-7,0 3,1 1,0-1,-1 1,1 0,0-1,-1 1,1-1,0 1,-1 0,1-1,-1 1,1 0,-1 0,1-1,-1 1,1 0,-1 0,1 0,-1 0,1-1,-1 1,1 0,-1 0,1 0,-1 0,1 0,-1 0,0 0,1 1,-1-1,1 0,-1 0,1 0,-1 0,1 1,-1-1,1 0,0 1,-1-1,-1 1,0 0,0 0,0 1,1-1,-1 1,0-1,0 1,1-1,-1 1,1 0,0 0,0 0,-1 0,1 0,0 0,1 0,-1 0,0 0,1 1,-1-1,1 0,-1 0,1 1,0-1,0 0,0 1,0-1,1 0,-1 0,1 1,0 3,0 0,0 0,1 0,0 0,0 0,0-1,1 1,0-1,0 1,0-1,1 0,0-1,-1-1,1 1,0-1,0 0,1 0,-1 0,1 0,0-1,-1 0,1 0,0 0,0-1,0 1,0-1,4 0,-6-1,0 1,1-1,-1 0,1 0,-1 0,1 0,-1-1,0 1,1-1,-1 0,0 0,1 0,-1-1,0 1,0-1,0 0,0 1,0-1,-1-1,1 1,0 0,-1-1,1 0,1-8,-10 8,5 3,-1 0,0 0,1 0,-1 1,1-1,-1 0,1 1,-1 0,1-1,-1 1,1 0,-1 0,-2 2,0 1,1-1,-1 1,1 0,0 0,1 1,-1-1,0 0,1 1,0-1,0 3,1-5,0-1,0 1,1 0,-1 0,1 0,-1-1,1 1,-1 0,1 0,0 0,0 0,0 0,0 0,1 0,-1 0,0-1,1 1,-1 0,1 0,0 0,0-1,-1 1,1 0,0-1,1 1,-1 0,0-1,0 0,1 1,-1-1,17 8</inkml:trace>
  <inkml:trace contextRef="#ctx0" brushRef="#br0" timeOffset="60699.989">8716 7078,'0'-6,"0"0,-1 0,1 1,-1-1,-1 0,1 0,-1 0,0 1,-1-4,2 7,0 1,0 0,1-1,-1 1,0 0,0 0,0 0,-1 0,1 0,0 0,0 0,-1 0,1 1,0-1,-1 0,1 1,0-1,-1 1,1-1,-1 1,1 0,-1 0,1-1,-1 1,1 0,-1 0,1 1,-1-1,1 0,-1 0,1 1,-1-1,1 1,-1-1,1 1,0 0,-1-1,1 1,-1 1,-3 1,1 0,-1 0,1 1,-1 0,1 0,0 0,0 0,1 1,0 0,-1-1,1 1,1 0,-1 1,0 1,-6 16,0 1,-2 17,7-29,-6 29,2 0,2 0,2 0,1 1,3-1,1 1,2 0,19 100,-21-141,-1 0,0 0,0 0,0 1,0-1,0 0,0 0,0 0,0 1,0-1,-1 0,1 0,0 0,-1 0,0 1,1-2,0 0,-1 0,1 0,-1 0,1-1,-1 1,1 0,0 0,-1-1,1 1,0 0,-1-1,1 1,0 0,-1-1,1 1,0 0,-1-1,1 1,0-1,0 1,0-1,0 1,-1-1,-16-37,0-15,3-1,1 0,2-11,-21-130,20 118,4 36,3-1,1 0,-12-112,8 89,0-58,5 73,-1 1,-4-3,3 19,0 0,3 0,0-1,3 1,3-31,0 42,0 0,2 1,0 0,7-14,-8 23,1 0,1 0,0 1,0 0,1 0,1 1,0 0,5-4,21-20,-14 12,1 2,1 0,0 1,1 2,2 0,21-10,84-31,4 6,29-3,-128 46,0 1,3 2,11-3,-34 6,0 2,1 0,-1 0,1 2,-1 0,0 1,1 1,-1 0,3 2,5 2,-1 1,1 1,-2 1,0 1,17 11,-27-14,0 2,0-1,-1 1,0 1,-1 0,0 1,-1-1,0 2,-1 0,6 11,8 20,-3 2,9 30,-26-72,35 122,-12-39,-5-10,-3 1,1 27,11 58,-18-102,-2 0,-3 1,-2 0,-3 0,-5 34,-1-54,-5 17,3-21,-2 38,6-24,-4 0,-1 0,-3-1,-2 1,11-45,-7 29,-1-1,-1 0,-2-1,-2 0,-15 25,9-26,0-1,-3-1,0-1,-2-2,-27 25,41-42,-35 30,-15 7,45-35,-1-2,-1 0,0-1,0-1,-12 4,-1-2,0-1,-6-1,24-6,-1-1,0 0,0-2,0 1,0-2,0 0,-15-3,1-1,0-2,0 0,1-2,0-2,0 0,-2-3,-9-7,1-1,1-2,2-1,-17-15,28 20,0-1,1 0,1-2,1-1,1 0,2-2,-16-27,15 19,2 0,2-2,1 0,2 0,1-6,2 1,2-1,2 0,1-20,3-128,3 93,1 44,2-1,7-24,-3 15,20-111,-16 112,3 0,5-9,4-12,80-243,-52 168,-38 122,0 1,3 0,9-13,-2 3,-13 24,0 1,1 0,1 1,1 1,0 0,11-8,-17 18,1-1,1 1,0 1,0 0,0 0,1 1,-1 1,2 0,-1 0,0 1,1 1,5-1,11 0,0 1,1 1,-1 2,0 1,0 1,1 1,-9 1,0 0,0 1,-1 1,1 1,-1 0,-1 2,1 1,8 6,-12-5,-2 0,1 2,-1-1,-1 2,-1 0,0 0,0 1,5 12,17 29,21 49,-53-101,27 61,-3 0,-2 2,-4 0,-2 2,-4 0,-2 0,-4 2,-3-1,-3 50,-1-26,0-13,-4-1,-9 60,-58 236,21-203,18-69,19-66,-1 0,-1-1,-2-1,-2 0,-2-1,-15 20,23-36,-2-1,0-1,-1-1,-1 0,0-1,-1-1,-1 0,0-1,-1-1,0-1,-1 0,-13 3,16-8,-1-1,0-1,0 0,0-2,0 0,0-1,-1 0,1-2,0 0,-1-2,1 1,0-2,1-1,-1 0,1-1,0-1,0 0,0-2,-5-4,-23-13,1-2,-10-10,37 24,0-1,1 0,1 0,1-2,0 0,-9-15,1-5,2-1,1 0,2-2,1 0,3-1,-3-13,1-10,3-1,-1-27,1 14,5 40,2 0,2-4,2-11,2 0,3 1,9-43,19-124,-26 190,2 1,2 0,0 0,2 1,1 0,1 1,1 1,1 0,2 1,0 1,1 1,2 0,8-6,-2 6,2 0,0 2,1 1,1 1,1 2,1 1,12-3,2 0,-15 6,-1-1,11-6,-16 4,4-1,0 0,1 2,0 2,2 0,-10 5,0 1,0 1,0 1,0 1,12 1,-27 2,0 0,0 1,0 0,0 0,0 1,0 0,0 0,-1 1,1 0,-1 1,0-1,0 1,0 1,0-1,-1 1,0 0,5 6,-1 0,0 0,-1 1,0 1,-1 0,-1 0,0 0,4 13,-1-1,-2 1,-1 0,-1 0,-1 0,-3-12,9 49,-3 0,-1 42,-6-43,-3 0,-9 49,-4 3,8-49,-3-1,-10 31,-4 7,14-53,-3 1,-8 15,15-49,-1 0,-1 0,0-1,-1 0,0 0,-2-1,1 0,-12 10,-32 34,29-30,-1-1,-2-1,-11 7,-10 2,-1-3,-15 6,54-33,1-1,-1 0,0 0,0-1,0-1,-1 1,1-2,-1 0,1 0,-1-1,1 0,-1-1,1-1,0 0,-4-1,-4-2,0 0,0-2,0 0,1-1,0-1,1 0,0-2,-8-5,-51-44,3-3,2-3,-37-47,90 92,2-1,0 0,1-2,2 1,0-2,2 1,0-2,-6-23,1-14,1 0,4 0,1-14,1 10,-2-16,1-84,11 130,2-1,1 1,3 0,0 1,3 0,11-29,0 10,3 1,2 2,32-50,-31 66,1 1,1 0,2 3,2 0,1 2,-23 20,16-14,1 2,1 1,24-12,97-48,-145 78,23-11,1 1,0 1,1 2,0 1,1 1,4 1,-14 3,0 2,0 1,0 1,0 0,1 2,-1 0,0 2,-1 0,13 4,-13-2,0 0,0 2,-1 0,0 1,-1 1,1 1,-2 0,0 1,0 1,-1 1,-1 0,0 1,5 7,15 24,-2 0,-2 2,-2 2,-2 0,3 15,6 21,-4 2,-4 1,-3 1,7 66,-29-142,19 158,-19-136,-2-1,-2 1,-4 30,-2-11,-1 16,-3 0,-21 67,4-48,-3-1,-5-2,-4-1,-41 66,54-112,-2-1,-2-1,-1-1,-2-2,-1-2,-39 29,55-48,-1-1,-1-1,0-1,-1 0,0-2,-1-1,-16 4,-1-2,-1-1,0-2,-43 1,43-7,0-2,1-2,-1-2,0-1,-12-5,-60-18,-23-14,86 24,1-3,2-1,0-2,2-3,1-1,1-2,-29-28,57 45,0-1,1 0,0-1,1 0,1-1,0-1,2 0,0 0,1-1,-3-10,-5-13,3 0,1-1,2 0,2-1,2 0,2 0,2-12,-3-40,2 45,3-48,26-212,-15 247,2 1,3 0,20-51,-15 56,-7 17,3 1,4-6,-7 18,25-49,20-26,-44 80,2 0,0 1,2 1,0 1,1 0,11-6,12-9,-5 3,1 1,1 3,39-21,0 7,3 3,71-23,-118 53,0 1,17-1,-13 3,-14 2,0 2,0 1,0 1,0 2,0 0,0 1,0 1,0 1,-1 2,5 2,-4 2,0 1,0 2,-2 0,0 1,0 2,13 13,-26-23,13 13,0 1,-1 1,-1 1,-1 1,7 12,6 13,-3 2,8 21,-8-7,-3 1,-2 2,8 47,1 32,-2 33,-23-117,-2 1,-3-1,-2 1,-4 0,-5 26,-6 24,-6 0,-20 61,27-129,-7 23,-16 35,16-58,-1-1,-2-1,-3-2,-1 0,-26 30,31-46,-1 0,-1-2,-1-1,-1 0,-1-2,-1-1,0-2,-28 13,38-22,0-2,-1 0,0-2,0 0,-1-1,0 0,1-2,-1-1,0 0,0-1,0-1,-8-2,2-1,1-1,0-2,0 0,0-2,1 0,0-2,0 0,2-2,-5-4,-3-3,1-2,1-1,2-1,0-1,1-2,2 0,1-2,1 0,2-2,-10-18,5 0,3 0,1-2,2 0,3-1,2-1,-4-39,-5-58,7-2,4-106,10 200,3 1,2-1,3 1,6-16,8-16,3 1,4 1,10-11,-19 57,2 1,2 1,2 1,1 1,2 2,2 0,0 2,3 2,0 0,2 3,10-6,-10 9,0 2,2 1,0 2,1 2,22-7,-28 13,-8 2,0 2,0 0,1 1,0 2,0 0,16 1,5 2,-1 2,1 3,17 3,-41-2,0 1,-1 0,0 1,0 2,0 0,-1 1,0 1,0 1,52 36,-3 3,1 5,-52-40,0 2,-1 0,-1 1,-1 1,7 11,19 33,1 11,12 17,-17-24,-2 2,-3 2,-3 1,-4 1,4 26,-5-3,6 75,-12-68,-12-65,24 138,-29-161,0-1,-1 0,-1 1,0-1,-3 12,-19 72,13-62,-3 15,-2-1,-2-1,-3 0,-1-2,-3 0,-6 6,15-29,-1 1,-1-2,-1-1,-15 14,25-28,-1 0,0 0,-1-1,0-1,0 0,0 0,-1 0,1-2,-1 1,-1-1,1-1,-11 2,-3-2,1 0,-1-2,1-1,-1-1,0-1,1-1,0-1,-13-4,-32-12,2-3,-20-11,74 30,1-2,0 1,1-1,-1-1,1 0,1-1,-5-3,2-3</inkml:trace>
  <inkml:trace contextRef="#ctx0" brushRef="#br0" timeOffset="67079.201">8777 6172,'38'-40,"-13"14,0 1,7-3,-8 8,1 2,1 0,1 2,1 1,0 1,0 1,29-8,126-45,-167 62,0 1,1 0,-1 1,1 1,0 0,-1 1,1 1,0 1,-1 1,0 0,1 0,-1 2,-1 0,1 1,-1 1,0 0,5 3,-13-5,0 1,-1-1,1 1,-1 0,0 0,-1 1,0 0,0 0,0 0,3 7,3 10,0 1,5 20,3 7,0 3,-2 2,2 23,1 1,-6-32,-2 1,-3 0,-1 0,-3 0,-2 4,-5 499,-1-515,-1-1,-2 0,-2-1,-1 0,-14 34,11-30,6-21,0-1,-1-1,-1 1,0-1,-1-1,-1 0,-1 0,0-1,-1 0,-1-1,-7 7,10-12,1 0,-1-1,-1 0,1-1,-1 0,-1-1,1 0,-1 0,0-1,0-1,-6 1,-2 0,-1-2,0 0,0-1,0-2,0 0,0-1,0 0,0-2,-7-3,13 3,0-1,0-1,1 0,0-1,0 0,1-1,-1-1,1 0,1-1,0-1,0 1,1-2,-3-3,-6-14,8 3</inkml:trace>
  <inkml:trace contextRef="#ctx0" brushRef="#br0" timeOffset="83186.301">3636 3451,'-46'17,"38"-15,-1 1,0 0,1 1,0 0,0 0,-5 4,0 2,0 2,0-1,1 2,1-1,0 2,-7 11,-14 25,-7 18,28-48,-15 31,3 1,2 1,2 1,2 0,3 1,-4 38,16-84,-9 47,3 0,1 28,6-64,2 0,0 0,1-1,1 1,1-1,1 1,0-1,2 0,0 0,6 10,1-1,1 0,1-1,1-1,2 0,1-2,0 0,2-1,1-1,1-1,6 3,19 14,-24-18,1 0,27 13,-20-16,1-1,1-2,28 7,21 2,6-3,-72-17,1-1,-1 0,1-2,-1 0,11-2,13-3,37-9,-19 0,0-3,38-17,-62 19,0-1,-1-2,0-1,22-19,-42 26,-1 0,0-2,0 0,-2 0,1-1,-2-1,0 0,7-14,-3 0,-1 0,-1-1,-2 0,6-24,-10 26,-2-1,-1 0,-1-1,-1 1,-2 0,-2-15,-3-1,-1 0,-3 0,-12-39,12 59,-1 1,-1 0,-1 1,-1 0,-1 1,-2-1,-32-42,-20-19,37 50,-2 1,-1 1,-1 2,-2 2,-1 1,-32-17,-18-5,-2 3,-2 5,-61-17,133 52,-1 1,1 1,-1 1,-1 1,1 1,0 1,0 0,-1 2,1 0,0 2,0 0,0 2,-12 3,-16 7,1 1,1 3,-19 11,46-19,0 0,1 2,0 0,1 1,1 1,0 0,1 1,-11 16,-1 4,2 1,1 2,2 0,2 2,1 0,2 2,3-1,1 3,-2 10,3 2,-6 54,17-84,0 0,2-1,1 1,1 0,1-1,1 0,5 14,1-5,2-1,2 0,1-1,1 0,6 5,12 16,2-3,25 27,-39-53,0-2,1 0,1-2,1 0,1-2,0-1,15 7,-17-12,-1-2,1 0,1-2,0-1,0-1,1-1,-1-1,1-1,11 0,10-3,1-1,-1-3,0-1,0-3,-1-2,0-1,0-3,-1-2,-1-1,6-6,-17 5,-1-2,-1 0,0-3,-2 0,-1-2,22-23,-6-1,-2-1,-2-2,15-29,-35 48,-2-1,-1-1,-1 0,-2-1,-1-1,-2 0,-2-1,-1 0,-2-1,-1-7,-4 16,-1 0,-1 0,-2 0,-1 0,-1 1,-1-1,-2 1,-9-23,-7-7,-2 1,-3 1,-20-28,21 43,-2 1,-2 1,-2 2,-1 1,-1 2,-2 2,-2 1,-4-1,2 5,-2 1,0 3,-1 2,-2 1,0 3,-1 1,0 3,-18-2,40 10,-1 1,1 1,-1 2,0 0,0 2,0 1,1 0,-1 3,1 0,0 1,0 2,1 1,0 0,-20 12,14-4,1 1,1 1,0 2,1 0,1 2,2 1,0 2,2 0,0 1,2 1,-12 22,5-1,3 2,2 0,1 1,4 1,1 1,-1 19,11-43,2 1,1-1,1 1,2 0,1 0,1 0,2 0,1 0,1-1,2 0,1 0,1 0,6 11,2-2,2 0,1-1,2-2,2 0,1-1,1-1,2-2,31 28,-36-39,1-1,1-2,0 0,1-2,1-1,0-1,1-1,1-2,0 0,0-2,1-1,26 2,-1-3,1-3,0-2,-1-2,1-3,11-4,-22 0,0-1,0-3,-1-2,-1-1,0-3,21-11,-16 3,0-1,-2-3,-1-2,-1-2,-2-2,-1-1,-2-3,24-30,-41 42,-2-2,-1 0,-1-1,-2-1,0-1,3-15,-9 20,-2 0,-1-1,-1 0,-2-1,0 1,-2-1,-1 1,-2-10,-2 13,0 1,-2-1,0 1,-2 0,-1 0,-1 0,0 1,-10-14,0 3,-1 1,-1 0,-2 2,-2 1,-7-7,3 9,-1 1,-1 1,-1 1,-1 2,-2 2,0 1,-1 1,-25-8,-3 3,0 3,-2 2,0 3,-52-4,73 14,-1 2,1 2,-1 2,1 2,-1 2,-43 10,54-6,0 2,0 1,1 1,0 2,2 2,-1 1,2 1,-28 22,18-8,1 3,2 1,2 2,1 1,3 2,0 1,3 2,2 1,2 1,1 1,3 1,2 0,2 2,-10 50,19-62,2 1,2-1,1 1,2 0,3 31,1-44,0 0,2 0,1-1,1 0,1 0,1 0,1-1,2 0,0 0,6 6,0 0,2-1,2-2,0 0,2-1,0-1,2-2,1 0,1-2,0-1,4 0,-2-2,2-1,0-2,1-1,0-1,1-2,0-2,0-1,1-1,1-3,15 1,1-4,0-1,-1-3,1-2,-1-2,-1-3,1-2,-2-2,1-2,-2-2,-1-3,0-1,-2-2,0-3,-2-1,-1-2,-1-2,32-33,-35 25,-1-1,-2-2,-2-1,-2-2,-2-1,-3-1,-1-1,-2-1,14-49,-24 56,-2-1,-1 0,-3 0,-2-1,0-30,-5 39,-1 1,-2-1,-1 1,-3 0,0 0,-2 1,-6-13,1 9,-3 1,0 1,-2 0,-2 2,-1 0,-2 1,-1 2,-2 0,-1 2,-1 1,-6-4,9 12,0 0,-1 2,-1 1,0 1,-1 2,-1 0,-1 2,1 1,-2 2,1 1,-1 2,-1 1,-30-1,17 4,0 3,0 1,1 2,-7 4,23-2,1 1,-1 1,2 1,-1 2,2 1,-1 1,1 1,-32 21,2 1,-44 38,76-53,1 0,1 2,0 0,2 2,1 0,1 1,-1 5,-5 12,2 1,2 0,2 2,2 0,2 1,2 1,2 0,2 0,1 16,5-25,1 1,2-1,2 1,2-1,1 0,2-1,2 1,1-1,2-1,2 0,15 26,-12-31,1 0,3-1,0-1,2-1,0-1,2-2,2 0,0-2,1-1,2-1,0-1,4-1,6 2,2-1,0-3,1-1,1-2,0-2,1-3,0-1,1-2,18-1,-13-3,1-3,0-2,0-2,-1-2,0-3,0-2,23-9,-38 8,1-2,-2-2,0-1,-2-2,0-1,-1-2,0-1,-2-2,-1-1,6-8,-7 1,-1 0,-1-1,-2-2,-2-1,-1-1,-2 0,-2-2,-1 0,-3-1,-1 0,6-32,-10 29,-2-1,-2 0,-1 0,-3-1,-2 1,-1 0,-3-1,-1 2,-3-1,-1 1,-6-10,3 19,-1 1,-2 0,-2 1,-1 1,-1 0,-1 2,-2 1,-1 0,-2 2,0 0,-2 2,-1 2,0 0,-26-14,10 10,-2 3,0 1,-1 2,-1 3,-1 2,0 2,-1 2,-1 2,1 2,-17 2,28 3,0 2,0 2,0 1,0 2,0 2,1 1,-32 11,21 0,1 2,1 2,1 2,2 2,0 2,2 2,1 2,1 2,-24 26,24-17,2 1,1 1,3 3,2 0,2 2,2 2,3 1,-11 31,24-47,1 0,2 0,2 1,1 0,2 0,1 0,2 1,2 0,2-1,5 30,-2-34,2 0,2 0,1 0,2-1,0-1,3 0,0-1,3 0,0-2,2 0,22 26,-17-27,1-2,1 0,2-2,0-1,1-1,2-2,0-1,1-2,29 12,-13-11,0-2,1-2,1-2,0-2,0-3,42 1,-32-6,1-2,0-3,-1-2,0-3,0-3,10-5,-26 3,0-2,-2-1,0-2,-1-3,-1-1,-1-2,-1-1,17-17,-24 16,-2-1,-1-1,-2-2,0-1,-2-1,-2-2,-1 0,-1-1,-2-1,-2-1,-1 0,-2-1,-1-1,-2 0,-2-1,-2 0,-1 0,-2-1,-2 0,-2 1,-2-1,-1 1,-8-36,-4 15,-2 2,-3 0,-3 1,-2 2,-3 0,-2 2,-2 1,-39-49,34 56,-1 1,-2 2,-3 2,-1 1,-1 3,-3 1,0 3,-3 2,0 2,-2 2,-1 3,-1 2,-45-12,61 25,0 1,-1 2,1 2,-1 2,0 1,1 2,-1 2,0 1,1 2,0 2,0 2,1 1,0 2,1 2,1 1,0 1,2 3,0 0,-13 12,-3 4,2 3,1 1,-16 21,37-34,1 2,2 1,1 1,2 0,1 2,-3 9,-1 6,3 1,2 1,3 1,1 0,3 1,2 0,2 0,2 20,4-33,1-1,3 1,0 0,3-1,1 0,2 0,2-1,1 0,2-1,1 0,16 25,-6-19,3-1,1-2,1 0,2-3,2 0,2-2,0-2,2-2,2-1,1-1,0-3,2-2,1-1,1-2,0-2,5-2,19 5,2-2,0-4,1-3,0-3,64-1,-83-8,0-3,0-1,0-3,-1-2,0-3,-1-2,0-2,19-10,-31 8,-1-2,-1-1,0-2,-2-1,25-24,-17 10,-2-2,-2-1,-1-2,1-7,-14 16,-2 0,-2-2,-1 0,-1-2,-3 0,-1-1,-2 0,8-40,-14 44,-2 0,-1-1,-2 1,-1-1,-2 1,-1-1,-2 1,-2 0,-1 0,-7-21,-1 12,-2 0,-1 1,-3 0,-1 2,-2 1,-1 1,-24-27,23 36,0 0,-3 2,0 1,-1 1,-2 1,0 2,-2 1,0 2,-10-2,-4 0,-1 2,-1 2,0 2,-18-1,30 10,1 1,-1 2,0 1,0 3,1 1,-17 3,7 3,0 1,1 3,0 2,1 2,-11 6,-4 5,1 3,1 3,-28 21,34-17,2 2,2 3,2 1,1 3,3 1,1 2,3 2,2 1,2 2,-18 40,30-48,2 2,2 1,1 1,4 0,1 0,1 10,5-17,2-1,2 1,2 0,1 0,3-1,1 1,9 31,-2-32,2 0,1-1,3 0,1-2,2 0,1-1,2-1,-2-4,2-2,0-1,2-1,1-1,2-1,0-2,1-1,2-1,0-2,1-1,1-1,3-1,8 1,0-2,2-2,-1-1,2-3,-1-2,1-2,0-2,1-2,15-3,0-3,1-3,-1-2,0-4,-1-2,0-2,-2-4,0-2,-1-3,-4 0,-2-2,-1-3,-1-2,-2-2,-2-3,-1-1,9-13,-26 21,-1-1,-1-1,-2-2,-1-1,-2 0,-2-2,-1-1,-2 0,-2-1,7-27,-13 25,-1-1,-2 1,-2-1,-1 0,-3-1,-2 1,-1 0,-2 0,-3 0,-10-38,8 44,-2 0,-2 1,-1 1,-2 0,-2 1,0 1,-3 1,0 0,-2 2,-2 0,0 2,-15-12,12 17,-1 0,-1 2,0 2,-2 0,-1 3,0 0,0 2,-6 0,-4 0,-1 2,0 2,-1 2,0 2,0 2,-16 1,9 4,0 2,1 2,-1 2,1 3,0 1,-38 16,46-11,1 1,1 2,1 2,0 2,2 1,0 2,-29 27,42-29,1 2,1 0,1 1,1 1,2 1,1 1,1 0,-3 11,-1 7,2 1,2 1,2 1,2 0,2 9,6-27,2-1,2 1,0-1,3 1,0 0,2-1,2 0,1 0,1 0,2-1,1-1,1 1,15 25,-9-23,2-1,1-1,1 0,1-2,2-1,1 0,1-2,2-2,0 0,2-2,28 17,-17-17,0-1,1-3,1-1,1-2,0-2,1-3,0-1,1-2,-1-2,1-2,0-3,35-3,-42-1,-1-1,0-2,-1-1,1-3,-2-1,1-1,-2-2,0-2,-1-2,0 0,-2-3,-1 0,0-3,-2 0,8-10,1-6,-3-2,-1-1,-2-2,-2-1,24-48,-35 55,-2-1,-2-1,-1 0,-3-1,-1 0,-2-1,2-35,-10 41,-1-1,-1 1,-2 0,-2 0,-2 0,-1 0,-2 1,-1 0,-2 1,-2 1,-13-24,11 28,-2 1,0 1,-2 1,-1 1,-2 1,0 0,-2 2,0 1,-2 1,0 2,-1 0,-2 2,0 2,0 0,-1 3,-1 0,-1 2,1 1,-25-3,3 6,0 1,0 3,0 2,0 3,0 2,0 3,1 2,-14 5,4 3,1 3,0 2,2 3,1 3,1 2,-39 28,58-30,0 2,2 1,1 3,2 1,1 1,2 2,1 1,3 1,1 2,2 1,2 1,1 1,3 0,2 2,-11 46,21-64,2 0,1 1,1-1,1 1,2 0,1-1,1 1,1 0,4 9,1-6,1 0,1 0,2-1,2 0,1-1,1 0,15 20,-8-18,1-1,2-1,1-1,1-1,2-2,0-1,2-1,1-2,1-1,1-1,0-2,1-2,2-2,5 1,6 0,1-3,0-3,1-1,0-3,0-2,0-2,1-2,-1-3,0-2,0-2,41-12,-47 8,-2-3,0-1,0-2,-2-3,0 0,-1-3,-1-2,-2-1,0-1,-2-3,-1 0,-2-2,11-16,-17 16,-1-2,-2-1,-2-1,-1 0,-1-2,-3 0,-1-1,-2-1,-1 0,-2-1,-1-9,-2 2,-2-1,-2 1,-2-1,-3 0,-2 0,-1 1,-3 0,-2 0,-9-24,8 36,-2 1,-2 0,-1 1,-1 0,-2 1,-14-16,16 26,-1 1,-1 0,-1 2,0 0,-2 2,0 0,-1 1,-1 2,-2-1,-12-5,-2 2,0 2,-1 1,0 2,-1 2,-1 2,-7 1,14 4,0 2,0 1,0 2,-1 1,1 2,0 2,1 1,-33 10,17-1,1 4,1 1,0 2,2 3,1 1,1 3,1 1,1 3,-17 18,16-9,3 1,1 1,2 3,2 1,3 2,2 1,1 1,-6 22,12-20,2 0,3 2,2 1,2 0,-2 31,13-58,1-1,1 0,2 1,1-1,1 1,2-1,0 0,2 0,2-1,0 0,2 0,1 0,0-4,1-1,0-1,2 0,0 0,2-2,0 0,1 0,1-2,1 0,1-1,0-1,1-1,0-1,2-1,-1-1,2 0,-1-2,1-1,1-1,0-1,0-1,12 0,-1-1,1-3,0 0,0-3,0-1,0-2,-1-1,1-2,-1-1,13-7,3-2,-1-3,-1-1,-1-3,-1-2,-1-3,30-24,-50 33,-2-2,0-1,-2-1,0 0,-2-2,-1-1,-1 0,-1-2,-1 0,-2-1,-1 0,-1-1,-2-1,0-4,-4 10,-1 0,-2 0,0 0,-2 0,-1-1,-1 1,-1-1,-1 1,-1 0,-2 0,-1 0,-1 0,0 1,-2 0,-2 1,0 0,-1 0,-2 0,-6-6,-1 2,-1 0,-1 1,-2 2,0 0,-2 2,-1 1,0 1,-2 1,-7-3,2 4,0 2,-2 1,0 2,0 1,-1 2,-1 1,0 3,0 1,-3 1,2 3,0 1,0 2,0 2,1 2,-1 1,1 2,0 2,1 1,0 2,0 2,2 1,0 2,1 1,1 2,1 2,0 1,2 1,1 1,-1 5,-2 5,1 1,2 2,2 1,2 2,1 0,3 1,1 2,2 0,-5 22,14-33,1 0,2 0,1 1,2 0,1 0,2 0,1 0,2 0,1 0,2 0,1 0,2-1,7 17,-2-14,2-1,2-1,1 0,1-1,2-1,2-1,1-2,1 0,1-1,25 20,-18-21,2-1,1-2,1-1,1-2,0-2,2-1,0-3,1 0,24 3,-11-5,0-3,1-2,1-3,-1-2,1-2,0-3,-1-3,1-1,26-9,-31 4,1-4,-2-1,0-3,-1-1,-1-3,-1-2,-1-2,-1-2,-2-2,2-4,3-5,-3-3,-1-2,-2-1,-2-3,-3-1,-1-1,-3-2,-2-2,-2-1,-3-1,-2-1,-3-1,-3-1,-2-1,-2 0,-1-18,-8 39,-3 0,-1-1,-2 1,-1-1,-2 1,-6-20,-1 8,-3 1,-1 0,-3 1,-16-30,20 51,-1 2,-1-1,-1 2,-1 0,-1 2,-2 0,0 1,-1 0,-1 2,-1 1,-1 1,-14-7,2 4,0 2,-2 1,0 2,0 2,-1 2,-1 1,0 2,-36-2,20 6,1 2,-1 3,0 2,1 3,0 2,0 3,1 2,0 2,-8 6,-6 5,0 4,2 3,2 2,0 3,3 3,-43 37,64-43,2 1,1 3,2 1,1 1,3 2,1 1,2 2,2 1,2 1,-11 32,19-37,1 1,3 0,1 1,3 1,1 0,2 0,2 0,3 1,1-1,2 1,2-1,7 27,1-17,2-1,3-1,2-1,2-1,3 0,1-2,16 21,-17-34,1-1,2-2,1 0,1-2,2-2,1 0,1-2,2-2,36 21,-23-19,1-3,1-2,1-2,1-2,0-3,1-2,1-2,0-2,1-3,0-3,-9-1,1-3,-1-2,0-2,0-2,0-2,-1-2,0-2,-1-1,-1-3,0-2,37-22,-35 13,-1-1,-2-3,-1-1,-1-2,-3-2,0-2,-3-1,-1-1,-2-2,8-17,-11 12,-2-2,-1 0,-4-2,-1 0,-3-1,-2-1,-2-1,-3 0,2-41,-9 54,-2 0,-2 0,-2 0,-1 1,-2-1,-2 1,-2 0,-1 1,-3 0,-1 1,-1 1,-3 0,-1 1,-1 1,-2 1,-2 1,-7-6,2 8,-1 1,-1 1,-2 2,0 1,-2 2,-1 1,-1 2,-1 2,-1 1,-41-13,33 17,0 2,-1 1,-1 3,0 3,0 1,0 2,-1 3,1 2,-24 5,25 0,0 3,1 2,0 2,1 2,1 2,1 2,0 2,-20 15,14-5,2 2,1 2,2 2,2 3,1 1,-32 42,45-45,2 1,2 2,1 0,2 2,2 0,2 2,2 0,2 1,3 0,-4 25,12-41,1 1,2-1,1 1,1 0,2-1,1 0,2 1,0-1,3-1,0 0,11 23,-5-20,1 0,1-1,2-1,1-1,1 0,2-2,1-1,1 0,1-2,5 3,-2-7,1 0,1-2,0-1,1-1,1-2,1-2,0-1,1-1,0-2,0-1,21 0,-7-2,-1-3,0-2,1-2,-1-2,1-2,-1-2,-1-2,20-8,-11 0,-1-2,0-3,-2-2,0-2,-2-3,-1-2,-1-2,31-29,-50 35,-1-1,-1-1,-1-2,-2-1,21-33,-29 36,-1 0,-2-1,-1 0,-1-1,-2-1,-1 1,3-23,-4 9,-3-1,-2 0,-2 0,-1 1,-3-1,-2 0,-2 1,-1 0,-3 0,-2 1,-1 0,-3 2,-1-1,-17-26,20 45,0 0,-2 2,-1-1,-1 2,-1 1,-1 0,0 1,-1 2,-11-7,-13-5,-1 2,-1 2,-1 3,-27-9,43 20,-2 0,1 3,-1 0,0 3,-1 1,1 1,-1 2,0 2,1 1,-1 1,1 3,-1 0,-9 5,1 2,0 1,1 2,1 3,0 1,2 1,1 3,0 1,-3 6,-5 5,3 2,1 2,1 2,3 2,-6 11,24-27,1 0,1 2,2 0,1 1,2 1,1 1,1-1,2 2,-2 14,8-30,1 1,1 0,1 0,1 0,0 0,2 0,0 0,1 0,1 0,0-1,2 1,0-1,1-1,1 1,4 5,15 22</inkml:trace>
  <inkml:trace contextRef="#ctx0" brushRef="#br0" timeOffset="92626.035">3485 760,'-6'0,"0"1,0 0,0 0,0 1,1 0,-1 0,0 0,1 0,-1 1,1 0,0 1,0-1,0 1,1 0,-1 0,1 0,0 0,0 1,-3 4,-8 13,0 0,2 0,-10 24,19-39,-14 34,1 1,2 0,2 2,1-1,3 1,2 1,1-1,3 1,1 0,3 1,1-1,2-1,6 22,-1-31,1 0,2 0,1-1,2 0,1-1,1-1,2 0,2-2,16 20,-17-27,1-1,1-1,0-1,2-1,0-2,1 0,1-1,0-2,1 0,1-2,0-1,26 6,-20-8,0-1,0-2,1-1,-1-2,1-1,0-2,0-1,0-2,-1-1,1-2,-1-1,21-8,0-2,-1-3,-1-2,4-4,-23 7,0 0,-1-2,-1-2,-1-1,-1-1,11-14,-38 36,38-38,-1-3,8-14,-37 42,0 0,-1-1,-1 0,0 0,-1-1,-1 0,-1-1,3-16,-8 33,5-22,-1 1,-2-1,0 0,-1 0,-1-1,-3-21,-5 2,-2 0,-2 0,-1 1,-3 1,-1 0,-2 1,-2 1,-2 1,-1 0,-2 2,-2 1,-6-4,-3-2,-2 1,-2 3,-1 1,-2 2,-2 2,-1 2,-1 2,-2 2,-33-13,59 31,0 1,0 1,0 2,-1 0,0 1,0 1,0 2,0 0,-1 2,1 0,-3 2,-5 2,0 1,1 2,0 1,0 1,1 2,1 0,0 3,-4 3,-49 27,-54 34,108-61,0 2,2 1,-15 16,-14 15,2 2,3 2,2 3,1 4,3 5,3 3,-14 38,34-62,3 0,1 1,3 1,-5 31,15-52,1-1,2 1,1 0,0 0,3-1,0 1,2 0,0-1,2 0,1-1,2 1,0-2,8 13,5 6,1-1,3-2,1 0,2-2,2-1,1-2,10 6,-8-11,1-2,1-1,2-2,0-1,2-3,20 8,17 3,0-3,2-3,12-2,-47-13,-1-3,1-2,0-2,1-2,-1-1,1-3,-1-2,1-1,-1-3,-1-2,17-6,-27 5,-1-1,0-2,-1-1,-1-2,0-1,-1-1,-11 4,0 0,0-1,-2 0,0-2,-1 0,0-1,-2-1,0 0,5-10,13-33,-6 1</inkml:trace>
  <inkml:trace contextRef="#ctx0" brushRef="#br0" timeOffset="94290.254">9503 8803,'-4'-1,"1"1,0-1,0 0,0 0,0 0,1 0,-1-1,0 1,0-1,1 0,-1 0,-12-7,8 6,1 0,-1 0,-1 0,1 1,0 1,0-1,-1 1,1 0,-1 1,1-1,-1 1,1 1,-7 1,3 0,-1 1,1 0,0 1,0 0,0 1,0 1,1-1,-4 4,-15 12,1 2,0 1,2 0,1 2,-6 11,-26 27,-5 5,-29 44,67-77,0 0,3 1,1 2,1 0,3 0,-9 33,18-46,1 0,0 1,3 0,0 0,1 0,2 0,1 0,1 0,1 0,2 0,2 7,4 3,1 0,2-1,2-1,1 0,10 13,1-3,2-1,2-2,25 25,-34-43,0 0,2-2,1 0,0-2,2-1,0-2,1 0,1-2,0-1,22 6,-29-13,0-1,0 0,0-2,1-1,0 0,-1-2,1-1,0-1,0-1,-1-1,1-1,-1-1,0-1,0-1,6-4,26-11,0-3,-2-3,-1-2,-1-2,-2-2,-1-2,4-7,-28 21,-1-1,0-2,-2 1,-1-2,-1-1,-1-1,-1 0,-2-1,-1-1,-1 0,-2-1,-1 0,5-28,-10 25,-1 0,-3 0,0 0,-2 0,-2 0,-1 1,-8-34,-14-40,-33-80,49 156,-40-102,-6 2,-59-99,97 196,-2 1,-1 1,-2 1,-1 1,-8-6,16 19,-1 1,0 0,-2 2,0 0,0 1,-1 1,-1 1,0 1,-7-2,15 8,0 1,0 0,-1 1,1 0,-1 1,1 1,-1 0,0 1,1 0,0 1,-1 0,1 2,0-1,0 1,-11 6,-14 7,1 1,1 2,1 2,-21 17,-29 28,4 4,-54 61,115-112,-93 100,6 5,-79 120,148-189,2 1,3 2,2 1,3 1,3 2,2 1,-7 37,25-75,0 1,2 0,1 0,1 0,2 0,0 0,2 0,1 0,1-1,1 0,1 0,2 0,0-1,2 0,1 0,0-2,2 1,1-2,7 8,6 5,3-2,1 0,1-3,1 0,2-2,1-2,1-1,1-2,34 13,-36-19,1-2,1-2,1-2,-1-1,2-2,-1-2,1-2,0-1,0-2,37-5,-11-4,-1-3,1-4,-2-2,-1-3,0-3,-1-2,-2-3,9-9,20-11,-2-4,-3-4,15-17,-57 39,-2-1,-2-3,-1-1,-2-2,-2-1,26-44,-43 57,-1-1,-2-1,-1-1,-1 0,-1 0,-1-5,1-17,-1 1,-3-1,-1-23,-2-13</inkml:trace>
  <inkml:trace contextRef="#ctx0" brushRef="#br0" timeOffset="94710.784">10199 8258,'-22'-20,"0"1,-2 1,0 1,0 2,-2 0,-11-4,-4 1,0 2,-1 1,-41-7,66 19,-1 0,0 2,0 0,0 1,0 1,0 0,0 2,0 0,0 1,1 0,-1 2,-22 8,0 1,1 3,1 1,-5 5,-6 6,2 3,0 2,3 1,-1 4,-160 168,49-28,7 7,-33 68,140-195,3 3,2 1,4 1,2 2,2 5,20-46,1 1,2-1,1 2,1-1,1 0,2 1,0-1,2 1,2 10,0-15,1-1,1 0,1 1,1-2,1 1,1-1,1 0,0-1,2 0,0-1,7 8,7 3,1 0,1-2,2 0,0-2,2-2,1-1,0-1,2-2,10 3,8 2,1-3,0-2,2-3,0-2,1-3,6-1,-22-7,1-1,0-2,0-2,-1-2,1-2,-1-1,0-2,0-2,-1-2,0-2,-1-1,-1-2,-1-2,24-15,-46 24,-1 0,0-1,-1 0,-1-1,0 0,0-1,-1 0,0-1,-2 0,5-9,-5 5,0 0,-2-1,0 0,-1-1,-1 0,0 0,-2 0,1-16,-3 2,-1-1,-2 1,-2 0,-1 0,-1 0,-2 1,-2-1,-10-37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18:47.808"/>
    </inkml:context>
    <inkml:brush xml:id="br0">
      <inkml:brushProperty name="width" value="0.35" units="cm"/>
      <inkml:brushProperty name="height" value="0.35" units="cm"/>
      <inkml:brushProperty name="color" value="#33CCFF"/>
      <inkml:brushProperty name="ignorePressure" value="1"/>
    </inkml:brush>
  </inkml:definitions>
  <inkml:trace contextRef="#ctx0" brushRef="#br0">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2T09:18:53.917"/>
    </inkml:context>
    <inkml:brush xml:id="br0">
      <inkml:brushProperty name="width" value="0.35" units="cm"/>
      <inkml:brushProperty name="height" value="0.35" units="cm"/>
      <inkml:brushProperty name="color" value="#33CCFF"/>
      <inkml:brushProperty name="ignorePressure" value="1"/>
    </inkml:brush>
  </inkml:definitions>
  <inkml:trace contextRef="#ctx0" brushRef="#br0">5421 64,'97'1,"-10"1,32-6,-33-10,-55 8,-1 2,5 0,12-1,24-5,23-4,14 8,77 8,-54 0,201-2,-311 1,0 1,0 0,4 3,-10-2,0 0,0-1,1-1,-1 0,0-1,0-1,2 0,9-4,0 1,0 1,0 1,0 2,0 1,0 0,9 4,47 5,0-2,1-5,34-4,-63 1,-28-2,0-1,0 0,11-5,-7 2,1 1,5 1,84 2,-94 3</inkml:trace>
  <inkml:trace contextRef="#ctx0" brushRef="#br0" timeOffset="7781.785">5421 305,'1'55,"3"-1,8 36,-4-30,-2-15,5 18,12 61,-8-38,-7-25,-3 0,-2 1,-6 61,1-16,2-58,1-9,-2 1,-1-1,-9 40,4-34,-2 43,5-41,-10 35,8-53,1 1,1 6,3 152,2-112,1-45,1 1,2-1,5 18,-1-8,-3-11,2 1,1-2,11 26,-18-52,0-1,-1 0,2 0,-1 1,0-1,1-1,-1 1,1 0,0-1,0 1,0-1,0 0,0 0,1 0,-1 0,1-1,-1 1,1-1,0 0,-1 0,1 0,0 0,0-1,-1 0,4 0,11 0,1-1,-1 0,0-2,17-4,-26 5,44-11,-1-3,2-2,-3 0,2 3,2 1,-11 5,-3-1,0 3,0 2,4 1,24-1,11-5,35-3,-71 11,0 2,1 1,-1 3,42 9,18-1,-62-9,30 8,105 18,-65-2,-41-9,1-3,39 2,-106-16,1-1,-1 1,1-2,-1 1,1 0,-1-1,0 0,1 0,-1-1,0 1,0-1,0 0,0-1,1 0,-2 0,-1 1,0-1,0 0,0 0,0 0,0 0,-1-1,0 1,1-1,-1 0,0 1,-1-1,1 0,-1 0,0 0,0 0,0-1,0-2,2-22,-1 1,-2-1,-3-28,1 28,1 0,1-1,5-24,-4 46,10-64,-3-1,-2-22,-4 63,1 1,5-20,4-37,-7 44,6-18,-6 37,-1 0,0 0,-2 0,-1-1,-2 1,-1-13,-11-52,4-1,4-36,3 90,-1 0,-6-22,2 15,0-25,6-179,2 135,0 88,1-1,6-21,3-33,-11 74,0 1,0-1,-1 0,0 1,0-1,0 1,0-1,-1 1,0 0,0 0,0-1,-1 1,0 1,0-1,0 0,-1 1,1 0,-1-1,0 1,0 1,0-1,-1 1,1-1,-1 1,0 1,0-1,0 1,0-1,-1 1,-7-3,-1 1,1 1,-1 0,1 0,-1 1,0 1,0 0,0 1,1 1,-1 0,-6 2,-95 22,-80 30,194-55,-115 37,7-2,-76 12,122-38,37-5,0 0,-13 4,13-2,0 0,0-2,-1-2,-7 0,-110-3,59-1,13 1,-6 0,-17 4,73-1,0 2,0 1,0 0,0 2,1 0,-17 9,-15 10,2 2,-1 3,37-21,0 1,0 0,1 1,0 0,1 1,1 1,0 0,0 0,-3 9,8-13,2 1,-1 0,1 0,1 0,0 0,0 1,1 0,1-1,0 1,0 0,2 0,-1 0,1 0,2 12,0-2,1-1,2 0,-1 0,2-1,1 1,1-1,2 3,20 41,-17-34,1-1,4 3,27 40,4-2,30 31,33 43,-69-90,-20-24,2-1,0-1,2-1,1-1,28 19,84 45,-118-77,2 0,0-2,0-1,1 0,1-2,-1-1,1-1,0-2,1 0,-1-1,1-2,22-2,3-2,0-2,0-2,25-9,-54 11,-1-2,0-1,0-1,-1 0,0-2,-1 0,0-2,-1 0,2-3,-1 0,-1-1,-1 0,-1-2,0 0,-1-1,-1 0,-1-1,-1-1,-1 0,-1-1,5-17,-4 7,-1-1,-3 0,0 0,-2-1,-2 0,-1 0,-2-1,-1-27,-7-44,3 78,-1-1,-2 1,0 0,-9-19,-19-39,-8-8,34 78,-2 1,1 0,-2 1,0 0,-1 0,-1 1,0 1,0 1,-1 0,-3-1,-11-7,-1 2,-1 1,0 1,-1 2,-6-1,25 11,0 1,0 0,0 1,0 0,-1 1,1 0,0 1,-1 1,1 0,-4 2,-26 5,-1 2,-17 7,37-9,-25 9,0 2,2 2,1 3,0 1,-6 8,-20 16,-45 42,100-77,-4 4,1 1,1 1,0 0,2 2,0 0,2 1,0 0,-2 8,3-2,1 0,1 1,1 0,2 0,1 1,2 1,1 1,3-18,2 0,0-1,1 1,0 0,1 0,1 0,1-1,0 1,0-1,4 6,3 6,2 0,0-1,2-1,0 0,3 1,-1-6,2 0,0-1,1-1,0-1,2 0,22 11,-17-9,14 7,11 3,-10-6,-17-10,0-1,1-1,0-2,0 0,1-2,0-1,20 1,19 7,-47-9,0 0,1-1,0-1,-1-1,5-1,13-3,26-7,25-3,-62 11,0-2,0-1,0-1,-1-1,0-1,0-1,-1-1,0-1,11-9,-11 7,-2-2,0 0,0-1,9-11,-21 17,0-1,0 0,-1-1,0 0,-1-1,0 1,-1-2,5-12,1-11,-2-1,-1-1,-2 1,-1-7,-6 22,0-1,-2 1,0 0,-2-1,-2-11,2 19,-9-46,-4 0,-2 1,-20-42,25 66,-2 2,-2 0,0 0,-8-7,-11-8,-1 0,-30-28,56 67,-2 0,0 0,0 1,-1 1,0 0,0 1,-1 0,-2 0,-28-9,0 1,-9 1,42 12,1 1,-1 0,0 1,-1 0,1 1,-12 1,-73 13,81-11,-37 8,0 3,1 2,1 2,0 2,2 3,-9 6,-4 5,0 2,-25 22,55-33,0 0,2 2,1 2,1 0,1 4,9-11,1 1,1 0,1 2,2-1,0 2,1 0,2 1,0 1,2 2,1 0,1 0,1 1,2 0,1 0,2 0,1 0,1 0,2 0,3 12,2 6,-4-21,1 0,1-1,10 25,5 2,2-1,3-2,2 0,2-1,-9-19,2-1,20 21,-31-38,0 0,1-1,1-1,0 0,1-1,12 6,3-1,0-1,1-2,0-1,1-2,1-1,-1-2,1-1,0-1,0-2,3-2,-31 0,15 1,0-2,0 0,0-1,-1-1,10-4,257-82,-233 71,-1-2,-1-3,-1-1,-1-3,20-15,-45 23,-1-1,-1-1,-1-1,-1 0,0-2,14-23,-21 22,-1 0,-1-1,-2 0,0 0,-2-1,1-6,15-46,-17 59,-2 0,0-1,-1 1,0-1,-2 0,-1 0,0 0,-2 0,0 0,-2 0,-2-12,0 9,0 1,-2-1,0 1,-2 0,-1 0,-5-8,-3-2,-2 0,-2 1,-1 0,-13-11,-1 1,-2 1,-29-21,37 37,-1 2,-1 1,-2 1,0 2,0 2,-7-1,19 8,8 3,1 1,-1 1,0 0,-1 1,-6 0</inkml:trace>
  <inkml:trace contextRef="#ctx0" brushRef="#br0" timeOffset="24949.022">1126 760,'-18'0,"0"2,1 0,-1 2,0 0,1 0,0 2,0 0,1 1,-4 2,-25 15,0 2,-24 20,48-31,1 2,0 0,2 1,0 1,0 0,2 2,1 0,0 0,1 3,-2 1,2 1,1 1,0 0,-7 28,16-41,0 1,1 0,1 0,0 0,1 0,1 0,0 0,1 1,1-1,2 9,1-4,0-1,2 1,1-1,0 0,1-1,2 1,13 20,1-1,7 5,-19-27,0 0,2-1,-1 0,2-1,0-1,0-1,1 0,1-1,11 5,34 14,-28-11,2-2,1-2,0-1,0-2,8 0,25 1,39 1,-80-12,-1-2,1 0,0-2,0-1,3-2,81-13,-56 11,-1-4,19-6,-17 0,-1-3,16-8,-54 18,0 0,0-1,-1 0,-1-2,0-1,-1 0,16-16,-16 11,-1 0,-1-2,-1 1,3-8,45-90,-54 101,-1 1,0-1,-1 1,-1-1,-1 0,0 0,-1-1,-1 1,-1-1,0-12,-2 6,-1 1,-1 0,-1 0,-1 0,-1 1,-1-1,-2-2,-4-4,0 1,-2 0,-1 0,-1 2,-1 0,-2 1,0 1,-1 1,-2 1,0 0,-4 0,-17-8,-2 1,-1 3,-11-4,34 18,-1 1,0 2,-1 0,0 1,0 2,-5 0,-58-9,-18 3,76 10,-1 1,0 2,1 1,0 1,-8 3,-54 12,0-1,-86 28,115-23,2 3,1 2,1 3,1 2,-54 40,80-46,1 2,1 1,1 1,2 2,1 1,1 2,19-25,0 1,1 0,0 0,1 1,1-1,-3 9,-16 77,9-35,7-35,2 0,1 0,1 1,1 0,1 0,2 0,0-1,6 26,-3-36,1-1,1 1,0-1,1-1,1 1,0-1,2 0,18 27,26 27,-27-35,5 2,1-1,2-1,2-3,20 14,-26-23,1-1,1-1,1-2,1-1,0-2,1-1,31 7,-25-11,1-1,1-2,-1-1,1-3,0-2,32-3,-27-3,10-5,44-4,-34 6,0-3,0-3,57-20,-93 23,-1-1,-1-2,0-1,0-2,-2-1,0-1,-1-1,0-2,10-10,30-32,-55 51,-1-2,0 0,-1 0,-1-1,0-1,3-8,9-22,-3-1,11-40,-16 29,2-38,-13 78,1-14,-2 0,-1 0,-2 0,-1 0,-1 0,-3-4,-14-66,-13-26,27 104,-10-25,-2 0,-2 1,-2 1,-2 1,-8-9,13 26,-2 2,0 0,-2 1,-7-6,15 19,0 1,0 1,-1 0,-1 1,0 1,-1 1,1 0,-15-4,-29-8,-64-14,97 28,-6-1,-1 2,0 2,-32-1,-109 7,77 0,53 0,1 3,-33 8,22-4,-3 0,1 3,-1 3,2 2,0 3,2 2,-20 12,73-33,-40 19,1 2,1 1,1 3,2 1,-11 10,29-20,-1 1,2 1,1 1,0 1,1 0,2 1,0 1,-7 16,11-14,1 0,1 0,1 1,2-1,0 2,2-1,1 0,0 1,3 11,-1 14,2-1,3 1,9 41,-6-58,1-1,1-1,2 0,1 0,2-2,7 13,7 6,-13-20,1 0,1-1,2-1,1-1,1-1,5 4,71 54,82 55,-179-138,46 34,4 3,1-1,18 6,-52-33,0-1,1 0,0-2,1 0,0-1,0-1,0-1,0-1,4 0,55 5,-53-4,1-1,0-1,0-1,15-3,2-2,-1-2,1-2,-1-2,42-15,-19-2,-2-3,-1-2,-2-3,29-24,-64 40,0-1,-2-1,0-2,-2 0,13-18,-5 1,-1-1,-2-1,6-15,-19 27,-1 0,-1 0,-1-2,-2 0,29-131,-26 106,-5 22,-2 0,-1-1,-2 0,-1 0,-2 0,-1 1,-8-36,0 9,0 0,-3-1,-2 2,-9-17,6 30,-2 0,-2 1,-3 1,-1 1,-3 1,-1 2,-6-4,10 16,-1 1,-1 1,-2 2,-4-3,14 15,0 0,0 2,-2 0,1 1,-2 1,1 1,-8-1,-9-1,1 2,-2 1,1 2,0 2,-32 0,-4 3,-179 5,191 4,1 3,1 3,0 2,-16 8,22-7,-45 15,-83 39,149-55,1 1,1 1,1 2,0 1,2 2,0 1,2 1,1 1,1 1,1 2,1 0,2 1,-8 17,22-34,1 2,1-1,0 0,0 1,2 0,0 0,0 0,2 1,-1 14,1-1,1 0,4 23,0-29,1 1,0-1,2 0,0 0,3 1,11 25,20 33,-23-54,1-1,2 0,0-2,2 0,3 1,10 6,0-1,2-2,9 3,2 2,247 166,-208-142,7 11,-40-29,-19-17,1-1,1-2,26 9,7 4,-41-19,1-2,1 0,0-3,0 0,23 2,2 0,-23-4,0-1,27 0,-35-5,-1-1,0-2,0 0,0-2,0 0,0-2,-1-1,0 0,0-2,-1-1,0-1,-1-1,0-1,0-1,1-2,-1-1,0-1,-2-2,0 1,-1-2,-1-1,-1 0,-1-1,-1-1,-1 0,-1-1,6-17,3-9,-2-1,-2 0,-3-1,1-13,-14 54,2-8,0 0,-2 0,-1 0,0-1,-2 1,-8-94,-12-45,13 118,-1-1,-3 1,-1 1,-2 0,-10-16,-11-16,-4 1,-3 2,-6-2,35 54,-1 1,-1 1,0 0,0 2,-2 0,0 0,0 2,-1 0,0 1,-20-7,13 7,0 1,-1 1,0 2,0 0,-1 2,-18-1,-23 3,-1 2,-6 3,-116 19,149-17,-2 3,-1 2,2 1,0 3,0 2,-28 14,-15 13,2 3,-13 15,59-33,1 1,2 2,-27 30,53-52,-7 6,2 0,0 1,0 1,1 0,2 1,0 1,0-1,1 4,1 1,1 1,1 0,1 0,1 0,1 1,2 0,0 0,1 24,3 31,7 47,-3-91,1-1,1 0,3 0,9 25,86 216,-89-224,10 23,1-4,-1 5,7 20,-23-69,2-1,0 0,1-1,2 0,1-1,1-1,0 0,6 3,-11-13,1-1,1 0,0-1,0 0,1-2,0 1,1-2,0 0,0-1,1 0,0-2,0 0,15 2,-10-3,0-2,1 0,-1-2,1 0,0-2,-1 0,17-5,-11 0,0-1,0-1,-1-1,0-2,22-13,0-2,-1-2,-1-2,12-13,14-15,-3-4,29-36,-63 58,-1-1,26-43,-43 56,0 0,-2-1,-2 0,0-1,-2-1,7-31,-11 33,-4 17,0 0,-2 0,1 0,-2-1,0 1,0-5,-6-29,-2 1,-2-1,-1 2,-3-1,-2 2,-7-14,19 51,0 0,-1 0,0 0,0 0,0 1,-1-1,1 1,-2 0,1 0,-1 1,-2-2,6 5,0 1,-1-1,1 1,-1-1,0 1,0 0,1 0,-1 0,0 0,0 1,0-1,0 1,0 0,0 0,0 0,1 0,-1 0,0 0,0 1,0 0,0-1,0 1,0 0,1 0,-1 1,1-1,-1 1,0-1,1 1,0 0,-1 0,-1 1,1 0,0-1,0 1,0 0,0 0,0 1,1-1,-1 0,1 1,0 0,0-1,1 1,-1 0,1 0,-1 0,1 0,1 1,0-2,-1-7,0 3,1 1,0-1,-1 1,1 0,0-1,-1 1,1-1,0 1,-1 0,1-1,-1 1,1 0,-1 0,1-1,-1 1,1 0,-1 0,1 0,-1 0,1-1,-1 1,1 0,-1 0,1 0,-1 0,1 0,-1 0,0 0,1 1,-1-1,1 0,-1 0,1 0,-1 0,1 1,-1-1,1 0,0 1,-1-1,-1 1,0 0,0 0,0 1,1-1,-1 1,0-1,0 1,1-1,-1 1,1 0,0 0,0 0,-1 0,1 0,0 0,1 0,-1 0,0 0,1 1,-1-1,1 0,-1 0,1 1,0-1,0 0,0 1,0-1,1 0,-1 0,1 1,0 3,0 0,0 0,1 0,0 0,0 0,0-1,1 1,0-1,0 1,0-1,1 0,0-1,-1-1,1 1,0-1,0 0,1 0,-1 0,1 0,0-1,-1 0,1 0,0 0,0-1,0 1,0-1,4 0,-6-1,0 1,1-1,-1 0,1 0,-1 0,1 0,-1-1,0 1,1-1,-1 0,0 0,1 0,-1-1,0 1,0-1,0 0,0 1,0-1,-1-1,1 1,0 0,-1-1,1 0,1-8,-10 8,5 3,-1 0,0 0,1 0,-1 1,1-1,-1 0,1 1,-1 0,1-1,-1 1,1 0,-1 0,-2 2,0 1,1-1,-1 1,1 0,0 0,1 1,-1-1,0 0,1 1,0-1,0 3,1-5,0-1,0 1,1 0,-1 0,1 0,-1-1,1 1,-1 0,1 0,0 0,0 0,0 0,0 0,1 0,-1 0,0-1,1 1,-1 0,1 0,0 0,0-1,-1 1,1 0,0-1,1 1,-1 0,0-1,0 0,1 1,-1-1,17 8</inkml:trace>
  <inkml:trace contextRef="#ctx0" brushRef="#br0" timeOffset="60699.989">8716 7078,'0'-6,"0"0,-1 0,1 1,-1-1,-1 0,1 0,-1 0,0 1,-1-4,2 7,0 1,0 0,1-1,-1 1,0 0,0 0,0 0,-1 0,1 0,0 0,0 0,-1 0,1 1,0-1,-1 0,1 1,0-1,-1 1,1-1,-1 1,1 0,-1 0,1-1,-1 1,1 0,-1 0,1 1,-1-1,1 0,-1 0,1 1,-1-1,1 1,-1-1,1 1,0 0,-1-1,1 1,-1 1,-3 1,1 0,-1 0,1 1,-1 0,1 0,0 0,0 0,1 1,0 0,-1-1,1 1,1 0,-1 1,0 1,-6 16,0 1,-2 17,7-29,-6 29,2 0,2 0,2 0,1 1,3-1,1 1,2 0,19 100,-21-141,-1 0,0 0,0 0,0 1,0-1,0 0,0 0,0 0,0 1,0-1,-1 0,1 0,0 0,-1 0,0 1,1-2,0 0,-1 0,1 0,-1 0,1-1,-1 1,1 0,0 0,-1-1,1 1,0 0,-1-1,1 1,0 0,-1-1,1 1,0 0,-1-1,1 1,0-1,0 1,0-1,0 1,-1-1,-16-37,0-15,3-1,1 0,2-11,-21-130,20 118,4 36,3-1,1 0,-12-112,8 89,0-58,5 73,-1 1,-4-3,3 19,0 0,3 0,0-1,3 1,3-31,0 42,0 0,2 1,0 0,7-14,-8 23,1 0,1 0,0 1,0 0,1 0,1 1,0 0,5-4,21-20,-14 12,1 2,1 0,0 1,1 2,2 0,21-10,84-31,4 6,29-3,-128 46,0 1,3 2,11-3,-34 6,0 2,1 0,-1 0,1 2,-1 0,0 1,1 1,-1 0,3 2,5 2,-1 1,1 1,-2 1,0 1,17 11,-27-14,0 2,0-1,-1 1,0 1,-1 0,0 1,-1-1,0 2,-1 0,6 11,8 20,-3 2,9 30,-26-72,35 122,-12-39,-5-10,-3 1,1 27,11 58,-18-102,-2 0,-3 1,-2 0,-3 0,-5 34,-1-54,-5 17,3-21,-2 38,6-24,-4 0,-1 0,-3-1,-2 1,11-45,-7 29,-1-1,-1 0,-2-1,-2 0,-15 25,9-26,0-1,-3-1,0-1,-2-2,-27 25,41-42,-35 30,-15 7,45-35,-1-2,-1 0,0-1,0-1,-12 4,-1-2,0-1,-6-1,24-6,-1-1,0 0,0-2,0 1,0-2,0 0,-15-3,1-1,0-2,0 0,1-2,0-2,0 0,-2-3,-9-7,1-1,1-2,2-1,-17-15,28 20,0-1,1 0,1-2,1-1,1 0,2-2,-16-27,15 19,2 0,2-2,1 0,2 0,1-6,2 1,2-1,2 0,1-20,3-128,3 93,1 44,2-1,7-24,-3 15,20-111,-16 112,3 0,5-9,4-12,80-243,-52 168,-38 122,0 1,3 0,9-13,-2 3,-13 24,0 1,1 0,1 1,1 1,0 0,11-8,-17 18,1-1,1 1,0 1,0 0,0 0,1 1,-1 1,2 0,-1 0,0 1,1 1,5-1,11 0,0 1,1 1,-1 2,0 1,0 1,1 1,-9 1,0 0,0 1,-1 1,1 1,-1 0,-1 2,1 1,8 6,-12-5,-2 0,1 2,-1-1,-1 2,-1 0,0 0,0 1,5 12,17 29,21 49,-53-101,27 61,-3 0,-2 2,-4 0,-2 2,-4 0,-2 0,-4 2,-3-1,-3 50,-1-26,0-13,-4-1,-9 60,-58 236,21-203,18-69,19-66,-1 0,-1-1,-2-1,-2 0,-2-1,-15 20,23-36,-2-1,0-1,-1-1,-1 0,0-1,-1-1,-1 0,0-1,-1-1,0-1,-1 0,-13 3,16-8,-1-1,0-1,0 0,0-2,0 0,0-1,-1 0,1-2,0 0,-1-2,1 1,0-2,1-1,-1 0,1-1,0-1,0 0,0-2,-5-4,-23-13,1-2,-10-10,37 24,0-1,1 0,1 0,1-2,0 0,-9-15,1-5,2-1,1 0,2-2,1 0,3-1,-3-13,1-10,3-1,-1-27,1 14,5 40,2 0,2-4,2-11,2 0,3 1,9-43,19-124,-26 190,2 1,2 0,0 0,2 1,1 0,1 1,1 1,1 0,2 1,0 1,1 1,2 0,8-6,-2 6,2 0,0 2,1 1,1 1,1 2,1 1,12-3,2 0,-15 6,-1-1,11-6,-16 4,4-1,0 0,1 2,0 2,2 0,-10 5,0 1,0 1,0 1,0 1,12 1,-27 2,0 0,0 1,0 0,0 0,0 1,0 0,0 0,-1 1,1 0,-1 1,0-1,0 1,0 1,0-1,-1 1,0 0,5 6,-1 0,0 0,-1 1,0 1,-1 0,-1 0,0 0,4 13,-1-1,-2 1,-1 0,-1 0,-1 0,-3-12,9 49,-3 0,-1 42,-6-43,-3 0,-9 49,-4 3,8-49,-3-1,-10 31,-4 7,14-53,-3 1,-8 15,15-49,-1 0,-1 0,0-1,-1 0,0 0,-2-1,1 0,-12 10,-32 34,29-30,-1-1,-2-1,-11 7,-10 2,-1-3,-15 6,54-33,1-1,-1 0,0 0,0-1,0-1,-1 1,1-2,-1 0,1 0,-1-1,1 0,-1-1,1-1,0 0,-4-1,-4-2,0 0,0-2,0 0,1-1,0-1,1 0,0-2,-8-5,-51-44,3-3,2-3,-37-47,90 92,2-1,0 0,1-2,2 1,0-2,2 1,0-2,-6-23,1-14,1 0,4 0,1-14,1 10,-2-16,1-84,11 130,2-1,1 1,3 0,0 1,3 0,11-29,0 10,3 1,2 2,32-50,-31 66,1 1,1 0,2 3,2 0,1 2,-23 20,16-14,1 2,1 1,24-12,97-48,-145 78,23-11,1 1,0 1,1 2,0 1,1 1,4 1,-14 3,0 2,0 1,0 1,0 0,1 2,-1 0,0 2,-1 0,13 4,-13-2,0 0,0 2,-1 0,0 1,-1 1,1 1,-2 0,0 1,0 1,-1 1,-1 0,0 1,5 7,15 24,-2 0,-2 2,-2 2,-2 0,3 15,6 21,-4 2,-4 1,-3 1,7 66,-29-142,19 158,-19-136,-2-1,-2 1,-4 30,-2-11,-1 16,-3 0,-21 67,4-48,-3-1,-5-2,-4-1,-41 66,54-112,-2-1,-2-1,-1-1,-2-2,-1-2,-39 29,55-48,-1-1,-1-1,0-1,-1 0,0-2,-1-1,-16 4,-1-2,-1-1,0-2,-43 1,43-7,0-2,1-2,-1-2,0-1,-12-5,-60-18,-23-14,86 24,1-3,2-1,0-2,2-3,1-1,1-2,-29-28,57 45,0-1,1 0,0-1,1 0,1-1,0-1,2 0,0 0,1-1,-3-10,-5-13,3 0,1-1,2 0,2-1,2 0,2 0,2-12,-3-40,2 45,3-48,26-212,-15 247,2 1,3 0,20-51,-15 56,-7 17,3 1,4-6,-7 18,25-49,20-26,-44 80,2 0,0 1,2 1,0 1,1 0,11-6,12-9,-5 3,1 1,1 3,39-21,0 7,3 3,71-23,-118 53,0 1,17-1,-13 3,-14 2,0 2,0 1,0 1,0 2,0 0,0 1,0 1,0 1,-1 2,5 2,-4 2,0 1,0 2,-2 0,0 1,0 2,13 13,-26-23,13 13,0 1,-1 1,-1 1,-1 1,7 12,6 13,-3 2,8 21,-8-7,-3 1,-2 2,8 47,1 32,-2 33,-23-117,-2 1,-3-1,-2 1,-4 0,-5 26,-6 24,-6 0,-20 61,27-129,-7 23,-16 35,16-58,-1-1,-2-1,-3-2,-1 0,-26 30,31-46,-1 0,-1-2,-1-1,-1 0,-1-2,-1-1,0-2,-28 13,38-22,0-2,-1 0,0-2,0 0,-1-1,0 0,1-2,-1-1,0 0,0-1,0-1,-8-2,2-1,1-1,0-2,0 0,0-2,1 0,0-2,0 0,2-2,-5-4,-3-3,1-2,1-1,2-1,0-1,1-2,2 0,1-2,1 0,2-2,-10-18,5 0,3 0,1-2,2 0,3-1,2-1,-4-39,-5-58,7-2,4-106,10 200,3 1,2-1,3 1,6-16,8-16,3 1,4 1,10-11,-19 57,2 1,2 1,2 1,1 1,2 2,2 0,0 2,3 2,0 0,2 3,10-6,-10 9,0 2,2 1,0 2,1 2,22-7,-28 13,-8 2,0 2,0 0,1 1,0 2,0 0,16 1,5 2,-1 2,1 3,17 3,-41-2,0 1,-1 0,0 1,0 2,0 0,-1 1,0 1,0 1,52 36,-3 3,1 5,-52-40,0 2,-1 0,-1 1,-1 1,7 11,19 33,1 11,12 17,-17-24,-2 2,-3 2,-3 1,-4 1,4 26,-5-3,6 75,-12-68,-12-65,24 138,-29-161,0-1,-1 0,-1 1,0-1,-3 12,-19 72,13-62,-3 15,-2-1,-2-1,-3 0,-1-2,-3 0,-6 6,15-29,-1 1,-1-2,-1-1,-15 14,25-28,-1 0,0 0,-1-1,0-1,0 0,0 0,-1 0,1-2,-1 1,-1-1,1-1,-11 2,-3-2,1 0,-1-2,1-1,-1-1,0-1,1-1,0-1,-13-4,-32-12,2-3,-20-11,74 30,1-2,0 1,1-1,-1-1,1 0,1-1,-5-3,2-3</inkml:trace>
  <inkml:trace contextRef="#ctx0" brushRef="#br0" timeOffset="67079.201">8777 6172,'38'-40,"-13"14,0 1,7-3,-8 8,1 2,1 0,1 2,1 1,0 1,0 1,29-8,126-45,-167 62,0 1,1 0,-1 1,1 1,0 0,-1 1,1 1,0 1,-1 1,0 0,1 0,-1 2,-1 0,1 1,-1 1,0 0,5 3,-13-5,0 1,-1-1,1 1,-1 0,0 0,-1 1,0 0,0 0,0 0,3 7,3 10,0 1,5 20,3 7,0 3,-2 2,2 23,1 1,-6-32,-2 1,-3 0,-1 0,-3 0,-2 4,-5 499,-1-515,-1-1,-2 0,-2-1,-1 0,-14 34,11-30,6-21,0-1,-1-1,-1 1,0-1,-1-1,-1 0,-1 0,0-1,-1 0,-1-1,-7 7,10-12,1 0,-1-1,-1 0,1-1,-1 0,-1-1,1 0,-1 0,0-1,0-1,-6 1,-2 0,-1-2,0 0,0-1,0-2,0 0,0-1,0 0,0-2,-7-3,13 3,0-1,0-1,1 0,0-1,0 0,1-1,-1-1,1 0,1-1,0-1,0 1,1-2,-3-3,-6-14,8 3</inkml:trace>
  <inkml:trace contextRef="#ctx0" brushRef="#br0" timeOffset="83186.301">3636 3451,'-46'17,"38"-15,-1 1,0 0,1 1,0 0,0 0,-5 4,0 2,0 2,0-1,1 2,1-1,0 2,-7 11,-14 25,-7 18,28-48,-15 31,3 1,2 1,2 1,2 0,3 1,-4 38,16-84,-9 47,3 0,1 28,6-64,2 0,0 0,1-1,1 1,1-1,1 1,0-1,2 0,0 0,6 10,1-1,1 0,1-1,1-1,2 0,1-2,0 0,2-1,1-1,1-1,6 3,19 14,-24-18,1 0,27 13,-20-16,1-1,1-2,28 7,21 2,6-3,-72-17,1-1,-1 0,1-2,-1 0,11-2,13-3,37-9,-19 0,0-3,38-17,-62 19,0-1,-1-2,0-1,22-19,-42 26,-1 0,0-2,0 0,-2 0,1-1,-2-1,0 0,7-14,-3 0,-1 0,-1-1,-2 0,6-24,-10 26,-2-1,-1 0,-1-1,-1 1,-2 0,-2-15,-3-1,-1 0,-3 0,-12-39,12 59,-1 1,-1 0,-1 1,-1 0,-1 1,-2-1,-32-42,-20-19,37 50,-2 1,-1 1,-1 2,-2 2,-1 1,-32-17,-18-5,-2 3,-2 5,-61-17,133 52,-1 1,1 1,-1 1,-1 1,1 1,0 1,0 0,-1 2,1 0,0 2,0 0,0 2,-12 3,-16 7,1 1,1 3,-19 11,46-19,0 0,1 2,0 0,1 1,1 1,0 0,1 1,-11 16,-1 4,2 1,1 2,2 0,2 2,1 0,2 2,3-1,1 3,-2 10,3 2,-6 54,17-84,0 0,2-1,1 1,1 0,1-1,1 0,5 14,1-5,2-1,2 0,1-1,1 0,6 5,12 16,2-3,25 27,-39-53,0-2,1 0,1-2,1 0,1-2,0-1,15 7,-17-12,-1-2,1 0,1-2,0-1,0-1,1-1,-1-1,1-1,11 0,10-3,1-1,-1-3,0-1,0-3,-1-2,0-1,0-3,-1-2,-1-1,6-6,-17 5,-1-2,-1 0,0-3,-2 0,-1-2,22-23,-6-1,-2-1,-2-2,15-29,-35 48,-2-1,-1-1,-1 0,-2-1,-1-1,-2 0,-2-1,-1 0,-2-1,-1-7,-4 16,-1 0,-1 0,-2 0,-1 0,-1 1,-1-1,-2 1,-9-23,-7-7,-2 1,-3 1,-20-28,21 43,-2 1,-2 1,-2 2,-1 1,-1 2,-2 2,-2 1,-4-1,2 5,-2 1,0 3,-1 2,-2 1,0 3,-1 1,0 3,-18-2,40 10,-1 1,1 1,-1 2,0 0,0 2,0 1,1 0,-1 3,1 0,0 1,0 2,1 1,0 0,-20 12,14-4,1 1,1 1,0 2,1 0,1 2,2 1,0 2,2 0,0 1,2 1,-12 22,5-1,3 2,2 0,1 1,4 1,1 1,-1 19,11-43,2 1,1-1,1 1,2 0,1 0,1 0,2 0,1 0,1-1,2 0,1 0,1 0,6 11,2-2,2 0,1-1,2-2,2 0,1-1,1-1,2-2,31 28,-36-39,1-1,1-2,0 0,1-2,1-1,0-1,1-1,1-2,0 0,0-2,1-1,26 2,-1-3,1-3,0-2,-1-2,1-3,11-4,-22 0,0-1,0-3,-1-2,-1-1,0-3,21-11,-16 3,0-1,-2-3,-1-2,-1-2,-2-2,-1-1,-2-3,24-30,-41 42,-2-2,-1 0,-1-1,-2-1,0-1,3-15,-9 20,-2 0,-1-1,-1 0,-2-1,0 1,-2-1,-1 1,-2-10,-2 13,0 1,-2-1,0 1,-2 0,-1 0,-1 0,0 1,-10-14,0 3,-1 1,-1 0,-2 2,-2 1,-7-7,3 9,-1 1,-1 1,-1 1,-1 2,-2 2,0 1,-1 1,-25-8,-3 3,0 3,-2 2,0 3,-52-4,73 14,-1 2,1 2,-1 2,1 2,-1 2,-43 10,54-6,0 2,0 1,1 1,0 2,2 2,-1 1,2 1,-28 22,18-8,1 3,2 1,2 2,1 1,3 2,0 1,3 2,2 1,2 1,1 1,3 1,2 0,2 2,-10 50,19-62,2 1,2-1,1 1,2 0,3 31,1-44,0 0,2 0,1-1,1 0,1 0,1 0,1-1,2 0,0 0,6 6,0 0,2-1,2-2,0 0,2-1,0-1,2-2,1 0,1-2,0-1,4 0,-2-2,2-1,0-2,1-1,0-1,1-2,0-2,0-1,1-1,1-3,15 1,1-4,0-1,-1-3,1-2,-1-2,-1-3,1-2,-2-2,1-2,-2-2,-1-3,0-1,-2-2,0-3,-2-1,-1-2,-1-2,32-33,-35 25,-1-1,-2-2,-2-1,-2-2,-2-1,-3-1,-1-1,-2-1,14-49,-24 56,-2-1,-1 0,-3 0,-2-1,0-30,-5 39,-1 1,-2-1,-1 1,-3 0,0 0,-2 1,-6-13,1 9,-3 1,0 1,-2 0,-2 2,-1 0,-2 1,-1 2,-2 0,-1 2,-1 1,-6-4,9 12,0 0,-1 2,-1 1,0 1,-1 2,-1 0,-1 2,1 1,-2 2,1 1,-1 2,-1 1,-30-1,17 4,0 3,0 1,1 2,-7 4,23-2,1 1,-1 1,2 1,-1 2,2 1,-1 1,1 1,-32 21,2 1,-44 38,76-53,1 0,1 2,0 0,2 2,1 0,1 1,-1 5,-5 12,2 1,2 0,2 2,2 0,2 1,2 1,2 0,2 0,1 16,5-25,1 1,2-1,2 1,2-1,1 0,2-1,2 1,1-1,2-1,2 0,15 26,-12-31,1 0,3-1,0-1,2-1,0-1,2-2,2 0,0-2,1-1,2-1,0-1,4-1,6 2,2-1,0-3,1-1,1-2,0-2,1-3,0-1,1-2,18-1,-13-3,1-3,0-2,0-2,-1-2,0-3,0-2,23-9,-38 8,1-2,-2-2,0-1,-2-2,0-1,-1-2,0-1,-2-2,-1-1,6-8,-7 1,-1 0,-1-1,-2-2,-2-1,-1-1,-2 0,-2-2,-1 0,-3-1,-1 0,6-32,-10 29,-2-1,-2 0,-1 0,-3-1,-2 1,-1 0,-3-1,-1 2,-3-1,-1 1,-6-10,3 19,-1 1,-2 0,-2 1,-1 1,-1 0,-1 2,-2 1,-1 0,-2 2,0 0,-2 2,-1 2,0 0,-26-14,10 10,-2 3,0 1,-1 2,-1 3,-1 2,0 2,-1 2,-1 2,1 2,-17 2,28 3,0 2,0 2,0 1,0 2,0 2,1 1,-32 11,21 0,1 2,1 2,1 2,2 2,0 2,2 2,1 2,1 2,-24 26,24-17,2 1,1 1,3 3,2 0,2 2,2 2,3 1,-11 31,24-47,1 0,2 0,2 1,1 0,2 0,1 0,2 1,2 0,2-1,5 30,-2-34,2 0,2 0,1 0,2-1,0-1,3 0,0-1,3 0,0-2,2 0,22 26,-17-27,1-2,1 0,2-2,0-1,1-1,2-2,0-1,1-2,29 12,-13-11,0-2,1-2,1-2,0-2,0-3,42 1,-32-6,1-2,0-3,-1-2,0-3,0-3,10-5,-26 3,0-2,-2-1,0-2,-1-3,-1-1,-1-2,-1-1,17-17,-24 16,-2-1,-1-1,-2-2,0-1,-2-1,-2-2,-1 0,-1-1,-2-1,-2-1,-1 0,-2-1,-1-1,-2 0,-2-1,-2 0,-1 0,-2-1,-2 0,-2 1,-2-1,-1 1,-8-36,-4 15,-2 2,-3 0,-3 1,-2 2,-3 0,-2 2,-2 1,-39-49,34 56,-1 1,-2 2,-3 2,-1 1,-1 3,-3 1,0 3,-3 2,0 2,-2 2,-1 3,-1 2,-45-12,61 25,0 1,-1 2,1 2,-1 2,0 1,1 2,-1 2,0 1,1 2,0 2,0 2,1 1,0 2,1 2,1 1,0 1,2 3,0 0,-13 12,-3 4,2 3,1 1,-16 21,37-34,1 2,2 1,1 1,2 0,1 2,-3 9,-1 6,3 1,2 1,3 1,1 0,3 1,2 0,2 0,2 20,4-33,1-1,3 1,0 0,3-1,1 0,2 0,2-1,1 0,2-1,1 0,16 25,-6-19,3-1,1-2,1 0,2-3,2 0,2-2,0-2,2-2,2-1,1-1,0-3,2-2,1-1,1-2,0-2,5-2,19 5,2-2,0-4,1-3,0-3,64-1,-83-8,0-3,0-1,0-3,-1-2,0-3,-1-2,0-2,19-10,-31 8,-1-2,-1-1,0-2,-2-1,25-24,-17 10,-2-2,-2-1,-1-2,1-7,-14 16,-2 0,-2-2,-1 0,-1-2,-3 0,-1-1,-2 0,8-40,-14 44,-2 0,-1-1,-2 1,-1-1,-2 1,-1-1,-2 1,-2 0,-1 0,-7-21,-1 12,-2 0,-1 1,-3 0,-1 2,-2 1,-1 1,-24-27,23 36,0 0,-3 2,0 1,-1 1,-2 1,0 2,-2 1,0 2,-10-2,-4 0,-1 2,-1 2,0 2,-18-1,30 10,1 1,-1 2,0 1,0 3,1 1,-17 3,7 3,0 1,1 3,0 2,1 2,-11 6,-4 5,1 3,1 3,-28 21,34-17,2 2,2 3,2 1,1 3,3 1,1 2,3 2,2 1,2 2,-18 40,30-48,2 2,2 1,1 1,4 0,1 0,1 10,5-17,2-1,2 1,2 0,1 0,3-1,1 1,9 31,-2-32,2 0,1-1,3 0,1-2,2 0,1-1,2-1,-2-4,2-2,0-1,2-1,1-1,2-1,0-2,1-1,2-1,0-2,1-1,1-1,3-1,8 1,0-2,2-2,-1-1,2-3,-1-2,1-2,0-2,1-2,15-3,0-3,1-3,-1-2,0-4,-1-2,0-2,-2-4,0-2,-1-3,-4 0,-2-2,-1-3,-1-2,-2-2,-2-3,-1-1,9-13,-26 21,-1-1,-1-1,-2-2,-1-1,-2 0,-2-2,-1-1,-2 0,-2-1,7-27,-13 25,-1-1,-2 1,-2-1,-1 0,-3-1,-2 1,-1 0,-2 0,-3 0,-10-38,8 44,-2 0,-2 1,-1 1,-2 0,-2 1,0 1,-3 1,0 0,-2 2,-2 0,0 2,-15-12,12 17,-1 0,-1 2,0 2,-2 0,-1 3,0 0,0 2,-6 0,-4 0,-1 2,0 2,-1 2,0 2,0 2,-16 1,9 4,0 2,1 2,-1 2,1 3,0 1,-38 16,46-11,1 1,1 2,1 2,0 2,2 1,0 2,-29 27,42-29,1 2,1 0,1 1,1 1,2 1,1 1,1 0,-3 11,-1 7,2 1,2 1,2 1,2 0,2 9,6-27,2-1,2 1,0-1,3 1,0 0,2-1,2 0,1 0,1 0,2-1,1-1,1 1,15 25,-9-23,2-1,1-1,1 0,1-2,2-1,1 0,1-2,2-2,0 0,2-2,28 17,-17-17,0-1,1-3,1-1,1-2,0-2,1-3,0-1,1-2,-1-2,1-2,0-3,35-3,-42-1,-1-1,0-2,-1-1,1-3,-2-1,1-1,-2-2,0-2,-1-2,0 0,-2-3,-1 0,0-3,-2 0,8-10,1-6,-3-2,-1-1,-2-2,-2-1,24-48,-35 55,-2-1,-2-1,-1 0,-3-1,-1 0,-2-1,2-35,-10 41,-1-1,-1 1,-2 0,-2 0,-2 0,-1 0,-2 1,-1 0,-2 1,-2 1,-13-24,11 28,-2 1,0 1,-2 1,-1 1,-2 1,0 0,-2 2,0 1,-2 1,0 2,-1 0,-2 2,0 2,0 0,-1 3,-1 0,-1 2,1 1,-25-3,3 6,0 1,0 3,0 2,0 3,0 2,0 3,1 2,-14 5,4 3,1 3,0 2,2 3,1 3,1 2,-39 28,58-30,0 2,2 1,1 3,2 1,1 1,2 2,1 1,3 1,1 2,2 1,2 1,1 1,3 0,2 2,-11 46,21-64,2 0,1 1,1-1,1 1,2 0,1-1,1 1,1 0,4 9,1-6,1 0,1 0,2-1,2 0,1-1,1 0,15 20,-8-18,1-1,2-1,1-1,1-1,2-2,0-1,2-1,1-2,1-1,1-1,0-2,1-2,2-2,5 1,6 0,1-3,0-3,1-1,0-3,0-2,0-2,1-2,-1-3,0-2,0-2,41-12,-47 8,-2-3,0-1,0-2,-2-3,0 0,-1-3,-1-2,-2-1,0-1,-2-3,-1 0,-2-2,11-16,-17 16,-1-2,-2-1,-2-1,-1 0,-1-2,-3 0,-1-1,-2-1,-1 0,-2-1,-1-9,-2 2,-2-1,-2 1,-2-1,-3 0,-2 0,-1 1,-3 0,-2 0,-9-24,8 36,-2 1,-2 0,-1 1,-1 0,-2 1,-14-16,16 26,-1 1,-1 0,-1 2,0 0,-2 2,0 0,-1 1,-1 2,-2-1,-12-5,-2 2,0 2,-1 1,0 2,-1 2,-1 2,-7 1,14 4,0 2,0 1,0 2,-1 1,1 2,0 2,1 1,-33 10,17-1,1 4,1 1,0 2,2 3,1 1,1 3,1 1,1 3,-17 18,16-9,3 1,1 1,2 3,2 1,3 2,2 1,1 1,-6 22,12-20,2 0,3 2,2 1,2 0,-2 31,13-58,1-1,1 0,2 1,1-1,1 1,2-1,0 0,2 0,2-1,0 0,2 0,1 0,0-4,1-1,0-1,2 0,0 0,2-2,0 0,1 0,1-2,1 0,1-1,0-1,1-1,0-1,2-1,-1-1,2 0,-1-2,1-1,1-1,0-1,0-1,12 0,-1-1,1-3,0 0,0-3,0-1,0-2,-1-1,1-2,-1-1,13-7,3-2,-1-3,-1-1,-1-3,-1-2,-1-3,30-24,-50 33,-2-2,0-1,-2-1,0 0,-2-2,-1-1,-1 0,-1-2,-1 0,-2-1,-1 0,-1-1,-2-1,0-4,-4 10,-1 0,-2 0,0 0,-2 0,-1-1,-1 1,-1-1,-1 1,-1 0,-2 0,-1 0,-1 0,0 1,-2 0,-2 1,0 0,-1 0,-2 0,-6-6,-1 2,-1 0,-1 1,-2 2,0 0,-2 2,-1 1,0 1,-2 1,-7-3,2 4,0 2,-2 1,0 2,0 1,-1 2,-1 1,0 3,0 1,-3 1,2 3,0 1,0 2,0 2,1 2,-1 1,1 2,0 2,1 1,0 2,0 2,2 1,0 2,1 1,1 2,1 2,0 1,2 1,1 1,-1 5,-2 5,1 1,2 2,2 1,2 2,1 0,3 1,1 2,2 0,-5 22,14-33,1 0,2 0,1 1,2 0,1 0,2 0,1 0,2 0,1 0,2 0,1 0,2-1,7 17,-2-14,2-1,2-1,1 0,1-1,2-1,2-1,1-2,1 0,1-1,25 20,-18-21,2-1,1-2,1-1,1-2,0-2,2-1,0-3,1 0,24 3,-11-5,0-3,1-2,1-3,-1-2,1-2,0-3,-1-3,1-1,26-9,-31 4,1-4,-2-1,0-3,-1-1,-1-3,-1-2,-1-2,-1-2,-2-2,2-4,3-5,-3-3,-1-2,-2-1,-2-3,-3-1,-1-1,-3-2,-2-2,-2-1,-3-1,-2-1,-3-1,-3-1,-2-1,-2 0,-1-18,-8 39,-3 0,-1-1,-2 1,-1-1,-2 1,-6-20,-1 8,-3 1,-1 0,-3 1,-16-30,20 51,-1 2,-1-1,-1 2,-1 0,-1 2,-2 0,0 1,-1 0,-1 2,-1 1,-1 1,-14-7,2 4,0 2,-2 1,0 2,0 2,-1 2,-1 1,0 2,-36-2,20 6,1 2,-1 3,0 2,1 3,0 2,0 3,1 2,0 2,-8 6,-6 5,0 4,2 3,2 2,0 3,3 3,-43 37,64-43,2 1,1 3,2 1,1 1,3 2,1 1,2 2,2 1,2 1,-11 32,19-37,1 1,3 0,1 1,3 1,1 0,2 0,2 0,3 1,1-1,2 1,2-1,7 27,1-17,2-1,3-1,2-1,2-1,3 0,1-2,16 21,-17-34,1-1,2-2,1 0,1-2,2-2,1 0,1-2,2-2,36 21,-23-19,1-3,1-2,1-2,1-2,0-3,1-2,1-2,0-2,1-3,0-3,-9-1,1-3,-1-2,0-2,0-2,0-2,-1-2,0-2,-1-1,-1-3,0-2,37-22,-35 13,-1-1,-2-3,-1-1,-1-2,-3-2,0-2,-3-1,-1-1,-2-2,8-17,-11 12,-2-2,-1 0,-4-2,-1 0,-3-1,-2-1,-2-1,-3 0,2-41,-9 54,-2 0,-2 0,-2 0,-1 1,-2-1,-2 1,-2 0,-1 1,-3 0,-1 1,-1 1,-3 0,-1 1,-1 1,-2 1,-2 1,-7-6,2 8,-1 1,-1 1,-2 2,0 1,-2 2,-1 1,-1 2,-1 2,-1 1,-41-13,33 17,0 2,-1 1,-1 3,0 3,0 1,0 2,-1 3,1 2,-24 5,25 0,0 3,1 2,0 2,1 2,1 2,1 2,0 2,-20 15,14-5,2 2,1 2,2 2,2 3,1 1,-32 42,45-45,2 1,2 2,1 0,2 2,2 0,2 2,2 0,2 1,3 0,-4 25,12-41,1 1,2-1,1 1,1 0,2-1,1 0,2 1,0-1,3-1,0 0,11 23,-5-20,1 0,1-1,2-1,1-1,1 0,2-2,1-1,1 0,1-2,5 3,-2-7,1 0,1-2,0-1,1-1,1-2,1-2,0-1,1-1,0-2,0-1,21 0,-7-2,-1-3,0-2,1-2,-1-2,1-2,-1-2,-1-2,20-8,-11 0,-1-2,0-3,-2-2,0-2,-2-3,-1-2,-1-2,31-29,-50 35,-1-1,-1-1,-1-2,-2-1,21-33,-29 36,-1 0,-2-1,-1 0,-1-1,-2-1,-1 1,3-23,-4 9,-3-1,-2 0,-2 0,-1 1,-3-1,-2 0,-2 1,-1 0,-3 0,-2 1,-1 0,-3 2,-1-1,-17-26,20 45,0 0,-2 2,-1-1,-1 2,-1 1,-1 0,0 1,-1 2,-11-7,-13-5,-1 2,-1 2,-1 3,-27-9,43 20,-2 0,1 3,-1 0,0 3,-1 1,1 1,-1 2,0 2,1 1,-1 1,1 3,-1 0,-9 5,1 2,0 1,1 2,1 3,0 1,2 1,1 3,0 1,-3 6,-5 5,3 2,1 2,1 2,3 2,-6 11,24-27,1 0,1 2,2 0,1 1,2 1,1 1,1-1,2 2,-2 14,8-30,1 1,1 0,1 0,1 0,0 0,2 0,0 0,1 0,1 0,0-1,2 1,0-1,1-1,1 1,4 5,15 22</inkml:trace>
  <inkml:trace contextRef="#ctx0" brushRef="#br0" timeOffset="92626.035">3485 760,'-6'0,"0"1,0 0,0 0,0 1,1 0,-1 0,0 0,1 0,-1 1,1 0,0 1,0-1,0 1,1 0,-1 0,1 0,0 0,0 1,-3 4,-8 13,0 0,2 0,-10 24,19-39,-14 34,1 1,2 0,2 2,1-1,3 1,2 1,1-1,3 1,1 0,3 1,1-1,2-1,6 22,-1-31,1 0,2 0,1-1,2 0,1-1,1-1,2 0,2-2,16 20,-17-27,1-1,1-1,0-1,2-1,0-2,1 0,1-1,0-2,1 0,1-2,0-1,26 6,-20-8,0-1,0-2,1-1,-1-2,1-1,0-2,0-1,0-2,-1-1,1-2,-1-1,21-8,0-2,-1-3,-1-2,4-4,-23 7,0 0,-1-2,-1-2,-1-1,-1-1,11-14,-38 36,38-38,-1-3,8-14,-37 42,0 0,-1-1,-1 0,0 0,-1-1,-1 0,-1-1,3-16,-8 33,5-22,-1 1,-2-1,0 0,-1 0,-1-1,-3-21,-5 2,-2 0,-2 0,-1 1,-3 1,-1 0,-2 1,-2 1,-2 1,-1 0,-2 2,-2 1,-6-4,-3-2,-2 1,-2 3,-1 1,-2 2,-2 2,-1 2,-1 2,-2 2,-33-13,59 31,0 1,0 1,0 2,-1 0,0 1,0 1,0 2,0 0,-1 2,1 0,-3 2,-5 2,0 1,1 2,0 1,0 1,1 2,1 0,0 3,-4 3,-49 27,-54 34,108-61,0 2,2 1,-15 16,-14 15,2 2,3 2,2 3,1 4,3 5,3 3,-14 38,34-62,3 0,1 1,3 1,-5 31,15-52,1-1,2 1,1 0,0 0,3-1,0 1,2 0,0-1,2 0,1-1,2 1,0-2,8 13,5 6,1-1,3-2,1 0,2-2,2-1,1-2,10 6,-8-11,1-2,1-1,2-2,0-1,2-3,20 8,17 3,0-3,2-3,12-2,-47-13,-1-3,1-2,0-2,1-2,-1-1,1-3,-1-2,1-1,-1-3,-1-2,17-6,-27 5,-1-1,0-2,-1-1,-1-2,0-1,-1-1,-11 4,0 0,0-1,-2 0,0-2,-1 0,0-1,-2-1,0 0,5-10,13-33,-6 1</inkml:trace>
  <inkml:trace contextRef="#ctx0" brushRef="#br0" timeOffset="94290.254">9503 8803,'-4'-1,"1"1,0-1,0 0,0 0,0 0,1 0,-1-1,0 1,0-1,1 0,-1 0,-12-7,8 6,1 0,-1 0,-1 0,1 1,0 1,0-1,-1 1,1 0,-1 1,1-1,-1 1,1 1,-7 1,3 0,-1 1,1 0,0 1,0 0,0 1,0 1,1-1,-4 4,-15 12,1 2,0 1,2 0,1 2,-6 11,-26 27,-5 5,-29 44,67-77,0 0,3 1,1 2,1 0,3 0,-9 33,18-46,1 0,0 1,3 0,0 0,1 0,2 0,1 0,1 0,1 0,2 0,2 7,4 3,1 0,2-1,2-1,1 0,10 13,1-3,2-1,2-2,25 25,-34-43,0 0,2-2,1 0,0-2,2-1,0-2,1 0,1-2,0-1,22 6,-29-13,0-1,0 0,0-2,1-1,0 0,-1-2,1-1,0-1,0-1,-1-1,1-1,-1-1,0-1,0-1,6-4,26-11,0-3,-2-3,-1-2,-1-2,-2-2,-1-2,4-7,-28 21,-1-1,0-2,-2 1,-1-2,-1-1,-1-1,-1 0,-2-1,-1-1,-1 0,-2-1,-1 0,5-28,-10 25,-1 0,-3 0,0 0,-2 0,-2 0,-1 1,-8-34,-14-40,-33-80,49 156,-40-102,-6 2,-59-99,97 196,-2 1,-1 1,-2 1,-1 1,-8-6,16 19,-1 1,0 0,-2 2,0 0,0 1,-1 1,-1 1,0 1,-7-2,15 8,0 1,0 0,-1 1,1 0,-1 1,1 1,-1 0,0 1,1 0,0 1,-1 0,1 2,0-1,0 1,-11 6,-14 7,1 1,1 2,1 2,-21 17,-29 28,4 4,-54 61,115-112,-93 100,6 5,-79 120,148-189,2 1,3 2,2 1,3 1,3 2,2 1,-7 37,25-75,0 1,2 0,1 0,1 0,2 0,0 0,2 0,1 0,1-1,1 0,1 0,2 0,0-1,2 0,1 0,0-2,2 1,1-2,7 8,6 5,3-2,1 0,1-3,1 0,2-2,1-2,1-1,1-2,34 13,-36-19,1-2,1-2,1-2,-1-1,2-2,-1-2,1-2,0-1,0-2,37-5,-11-4,-1-3,1-4,-2-2,-1-3,0-3,-1-2,-2-3,9-9,20-11,-2-4,-3-4,15-17,-57 39,-2-1,-2-3,-1-1,-2-2,-2-1,26-44,-43 57,-1-1,-2-1,-1-1,-1 0,-1 0,-1-5,1-17,-1 1,-3-1,-1-23,-2-13</inkml:trace>
  <inkml:trace contextRef="#ctx0" brushRef="#br0" timeOffset="94710.784">10199 8258,'-22'-20,"0"1,-2 1,0 1,0 2,-2 0,-11-4,-4 1,0 2,-1 1,-41-7,66 19,-1 0,0 2,0 0,0 1,0 1,0 0,0 2,0 0,0 1,1 0,-1 2,-22 8,0 1,1 3,1 1,-5 5,-6 6,2 3,0 2,3 1,-1 4,-160 168,49-28,7 7,-33 68,140-195,3 3,2 1,4 1,2 2,2 5,20-46,1 1,2-1,1 2,1-1,1 0,2 1,0-1,2 1,2 10,0-15,1-1,1 0,1 1,1-2,1 1,1-1,1 0,0-1,2 0,0-1,7 8,7 3,1 0,1-2,2 0,0-2,2-2,1-1,0-1,2-2,10 3,8 2,1-3,0-2,2-3,0-2,1-3,6-1,-22-7,1-1,0-2,0-2,-1-2,1-2,-1-1,0-2,0-2,-1-2,0-2,-1-1,-1-2,-1-2,24-15,-46 24,-1 0,0-1,-1 0,-1-1,0 0,0-1,-1 0,0-1,-2 0,5-9,-5 5,0 0,-2-1,0 0,-1-1,-1 0,0 0,-2 0,1-16,-3 2,-1-1,-2 1,-2 0,-1 0,-1 0,-2 1,-2-1,-10-37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5C2582-7B2E-4F8F-9AA5-876BC369D07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8F756338-F8EE-41C0-A46F-177701085E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1B315337-F335-4D11-B784-4EEB67B5C2AB}"/>
              </a:ext>
            </a:extLst>
          </p:cNvPr>
          <p:cNvSpPr>
            <a:spLocks noGrp="1"/>
          </p:cNvSpPr>
          <p:nvPr>
            <p:ph type="dt" sz="half" idx="10"/>
          </p:nvPr>
        </p:nvSpPr>
        <p:spPr/>
        <p:txBody>
          <a:bodyPr/>
          <a:lstStyle/>
          <a:p>
            <a:fld id="{1E66954A-78DC-4FD5-A47F-71E8E8BD2016}" type="datetimeFigureOut">
              <a:rPr lang="ru-RU" smtClean="0"/>
              <a:t>04.12.2024</a:t>
            </a:fld>
            <a:endParaRPr lang="ru-RU"/>
          </a:p>
        </p:txBody>
      </p:sp>
      <p:sp>
        <p:nvSpPr>
          <p:cNvPr id="5" name="Нижний колонтитул 4">
            <a:extLst>
              <a:ext uri="{FF2B5EF4-FFF2-40B4-BE49-F238E27FC236}">
                <a16:creationId xmlns:a16="http://schemas.microsoft.com/office/drawing/2014/main" id="{2400CAE9-AD56-45B2-B36C-DB027FFE379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EB2D3A-E6BB-4DEA-867D-D4ECE19ED4F3}"/>
              </a:ext>
            </a:extLst>
          </p:cNvPr>
          <p:cNvSpPr>
            <a:spLocks noGrp="1"/>
          </p:cNvSpPr>
          <p:nvPr>
            <p:ph type="sldNum" sz="quarter" idx="12"/>
          </p:nvPr>
        </p:nvSpPr>
        <p:spPr/>
        <p:txBody>
          <a:bodyPr/>
          <a:lstStyle/>
          <a:p>
            <a:fld id="{C79DA724-9728-4E59-8A3B-F04ADBE071F8}" type="slidenum">
              <a:rPr lang="ru-RU" smtClean="0"/>
              <a:t>‹#›</a:t>
            </a:fld>
            <a:endParaRPr lang="ru-RU"/>
          </a:p>
        </p:txBody>
      </p:sp>
    </p:spTree>
    <p:extLst>
      <p:ext uri="{BB962C8B-B14F-4D97-AF65-F5344CB8AC3E}">
        <p14:creationId xmlns:p14="http://schemas.microsoft.com/office/powerpoint/2010/main" val="223223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7870D5-83B6-4588-A79B-0512DDCE5C4D}"/>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588B9AC0-9FC5-4C32-8DE3-0E8F98665B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C55104B-F107-4386-A4FE-C998075755DA}"/>
              </a:ext>
            </a:extLst>
          </p:cNvPr>
          <p:cNvSpPr>
            <a:spLocks noGrp="1"/>
          </p:cNvSpPr>
          <p:nvPr>
            <p:ph type="dt" sz="half" idx="10"/>
          </p:nvPr>
        </p:nvSpPr>
        <p:spPr/>
        <p:txBody>
          <a:bodyPr/>
          <a:lstStyle/>
          <a:p>
            <a:fld id="{1E66954A-78DC-4FD5-A47F-71E8E8BD2016}" type="datetimeFigureOut">
              <a:rPr lang="ru-RU" smtClean="0"/>
              <a:t>04.12.2024</a:t>
            </a:fld>
            <a:endParaRPr lang="ru-RU"/>
          </a:p>
        </p:txBody>
      </p:sp>
      <p:sp>
        <p:nvSpPr>
          <p:cNvPr id="5" name="Нижний колонтитул 4">
            <a:extLst>
              <a:ext uri="{FF2B5EF4-FFF2-40B4-BE49-F238E27FC236}">
                <a16:creationId xmlns:a16="http://schemas.microsoft.com/office/drawing/2014/main" id="{7394F496-6798-4914-8702-246CC7758CA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6207111-AC71-4FF8-B2DF-338A25EB15E4}"/>
              </a:ext>
            </a:extLst>
          </p:cNvPr>
          <p:cNvSpPr>
            <a:spLocks noGrp="1"/>
          </p:cNvSpPr>
          <p:nvPr>
            <p:ph type="sldNum" sz="quarter" idx="12"/>
          </p:nvPr>
        </p:nvSpPr>
        <p:spPr/>
        <p:txBody>
          <a:bodyPr/>
          <a:lstStyle/>
          <a:p>
            <a:fld id="{C79DA724-9728-4E59-8A3B-F04ADBE071F8}" type="slidenum">
              <a:rPr lang="ru-RU" smtClean="0"/>
              <a:t>‹#›</a:t>
            </a:fld>
            <a:endParaRPr lang="ru-RU"/>
          </a:p>
        </p:txBody>
      </p:sp>
    </p:spTree>
    <p:extLst>
      <p:ext uri="{BB962C8B-B14F-4D97-AF65-F5344CB8AC3E}">
        <p14:creationId xmlns:p14="http://schemas.microsoft.com/office/powerpoint/2010/main" val="1437900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DB00129E-40B2-4844-B318-58009342ECB1}"/>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66BC3FB-76EA-4915-BDA2-55B3F022ECD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276B7A2-03BD-40A8-BA26-77B4D5B1BACD}"/>
              </a:ext>
            </a:extLst>
          </p:cNvPr>
          <p:cNvSpPr>
            <a:spLocks noGrp="1"/>
          </p:cNvSpPr>
          <p:nvPr>
            <p:ph type="dt" sz="half" idx="10"/>
          </p:nvPr>
        </p:nvSpPr>
        <p:spPr/>
        <p:txBody>
          <a:bodyPr/>
          <a:lstStyle/>
          <a:p>
            <a:fld id="{1E66954A-78DC-4FD5-A47F-71E8E8BD2016}" type="datetimeFigureOut">
              <a:rPr lang="ru-RU" smtClean="0"/>
              <a:t>04.12.2024</a:t>
            </a:fld>
            <a:endParaRPr lang="ru-RU"/>
          </a:p>
        </p:txBody>
      </p:sp>
      <p:sp>
        <p:nvSpPr>
          <p:cNvPr id="5" name="Нижний колонтитул 4">
            <a:extLst>
              <a:ext uri="{FF2B5EF4-FFF2-40B4-BE49-F238E27FC236}">
                <a16:creationId xmlns:a16="http://schemas.microsoft.com/office/drawing/2014/main" id="{78762F51-8FB5-4A02-AD8F-FCA46E755C8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2F4458D-815E-4E3A-B4DA-5A0E55C657BA}"/>
              </a:ext>
            </a:extLst>
          </p:cNvPr>
          <p:cNvSpPr>
            <a:spLocks noGrp="1"/>
          </p:cNvSpPr>
          <p:nvPr>
            <p:ph type="sldNum" sz="quarter" idx="12"/>
          </p:nvPr>
        </p:nvSpPr>
        <p:spPr/>
        <p:txBody>
          <a:bodyPr/>
          <a:lstStyle/>
          <a:p>
            <a:fld id="{C79DA724-9728-4E59-8A3B-F04ADBE071F8}" type="slidenum">
              <a:rPr lang="ru-RU" smtClean="0"/>
              <a:t>‹#›</a:t>
            </a:fld>
            <a:endParaRPr lang="ru-RU"/>
          </a:p>
        </p:txBody>
      </p:sp>
    </p:spTree>
    <p:extLst>
      <p:ext uri="{BB962C8B-B14F-4D97-AF65-F5344CB8AC3E}">
        <p14:creationId xmlns:p14="http://schemas.microsoft.com/office/powerpoint/2010/main" val="1373686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BAA77B-CA66-4466-9FAA-9876AC7FFCC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798BB0F-B783-4F0A-80DC-DD5B2E4EDA2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B795ECA-CA19-4E1B-BC7F-A654A97019B7}"/>
              </a:ext>
            </a:extLst>
          </p:cNvPr>
          <p:cNvSpPr>
            <a:spLocks noGrp="1"/>
          </p:cNvSpPr>
          <p:nvPr>
            <p:ph type="dt" sz="half" idx="10"/>
          </p:nvPr>
        </p:nvSpPr>
        <p:spPr/>
        <p:txBody>
          <a:bodyPr/>
          <a:lstStyle/>
          <a:p>
            <a:fld id="{1E66954A-78DC-4FD5-A47F-71E8E8BD2016}" type="datetimeFigureOut">
              <a:rPr lang="ru-RU" smtClean="0"/>
              <a:t>04.12.2024</a:t>
            </a:fld>
            <a:endParaRPr lang="ru-RU"/>
          </a:p>
        </p:txBody>
      </p:sp>
      <p:sp>
        <p:nvSpPr>
          <p:cNvPr id="5" name="Нижний колонтитул 4">
            <a:extLst>
              <a:ext uri="{FF2B5EF4-FFF2-40B4-BE49-F238E27FC236}">
                <a16:creationId xmlns:a16="http://schemas.microsoft.com/office/drawing/2014/main" id="{74059504-3306-48B8-816C-86E248ADA92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FDF8843-1E7D-4DF3-BC00-BAF422C644CA}"/>
              </a:ext>
            </a:extLst>
          </p:cNvPr>
          <p:cNvSpPr>
            <a:spLocks noGrp="1"/>
          </p:cNvSpPr>
          <p:nvPr>
            <p:ph type="sldNum" sz="quarter" idx="12"/>
          </p:nvPr>
        </p:nvSpPr>
        <p:spPr/>
        <p:txBody>
          <a:bodyPr/>
          <a:lstStyle/>
          <a:p>
            <a:fld id="{C79DA724-9728-4E59-8A3B-F04ADBE071F8}" type="slidenum">
              <a:rPr lang="ru-RU" smtClean="0"/>
              <a:t>‹#›</a:t>
            </a:fld>
            <a:endParaRPr lang="ru-RU"/>
          </a:p>
        </p:txBody>
      </p:sp>
    </p:spTree>
    <p:extLst>
      <p:ext uri="{BB962C8B-B14F-4D97-AF65-F5344CB8AC3E}">
        <p14:creationId xmlns:p14="http://schemas.microsoft.com/office/powerpoint/2010/main" val="2689020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4645F9-AA20-4096-B3BF-2285CF7F18E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A15B0B15-5D76-4FB0-98E7-BAB85B32D7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AC962FC-FD5F-4C41-BF4D-BB375BF4D8CA}"/>
              </a:ext>
            </a:extLst>
          </p:cNvPr>
          <p:cNvSpPr>
            <a:spLocks noGrp="1"/>
          </p:cNvSpPr>
          <p:nvPr>
            <p:ph type="dt" sz="half" idx="10"/>
          </p:nvPr>
        </p:nvSpPr>
        <p:spPr/>
        <p:txBody>
          <a:bodyPr/>
          <a:lstStyle/>
          <a:p>
            <a:fld id="{1E66954A-78DC-4FD5-A47F-71E8E8BD2016}" type="datetimeFigureOut">
              <a:rPr lang="ru-RU" smtClean="0"/>
              <a:t>04.12.2024</a:t>
            </a:fld>
            <a:endParaRPr lang="ru-RU"/>
          </a:p>
        </p:txBody>
      </p:sp>
      <p:sp>
        <p:nvSpPr>
          <p:cNvPr id="5" name="Нижний колонтитул 4">
            <a:extLst>
              <a:ext uri="{FF2B5EF4-FFF2-40B4-BE49-F238E27FC236}">
                <a16:creationId xmlns:a16="http://schemas.microsoft.com/office/drawing/2014/main" id="{2EDADE4F-A021-41DB-96AD-30B487925B1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2CA9054-3CBA-4B6D-962B-B9B8EFE5424E}"/>
              </a:ext>
            </a:extLst>
          </p:cNvPr>
          <p:cNvSpPr>
            <a:spLocks noGrp="1"/>
          </p:cNvSpPr>
          <p:nvPr>
            <p:ph type="sldNum" sz="quarter" idx="12"/>
          </p:nvPr>
        </p:nvSpPr>
        <p:spPr/>
        <p:txBody>
          <a:bodyPr/>
          <a:lstStyle/>
          <a:p>
            <a:fld id="{C79DA724-9728-4E59-8A3B-F04ADBE071F8}" type="slidenum">
              <a:rPr lang="ru-RU" smtClean="0"/>
              <a:t>‹#›</a:t>
            </a:fld>
            <a:endParaRPr lang="ru-RU"/>
          </a:p>
        </p:txBody>
      </p:sp>
    </p:spTree>
    <p:extLst>
      <p:ext uri="{BB962C8B-B14F-4D97-AF65-F5344CB8AC3E}">
        <p14:creationId xmlns:p14="http://schemas.microsoft.com/office/powerpoint/2010/main" val="3673624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5407CF-DD63-4A11-93DC-F938564F22E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1FC58EA-BEAB-426B-8042-BE0E1AD1CF2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EBD21B1-6EF5-4447-BB04-3723AEFFF0C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EA2FB145-149C-455B-B716-BDEE67FB6025}"/>
              </a:ext>
            </a:extLst>
          </p:cNvPr>
          <p:cNvSpPr>
            <a:spLocks noGrp="1"/>
          </p:cNvSpPr>
          <p:nvPr>
            <p:ph type="dt" sz="half" idx="10"/>
          </p:nvPr>
        </p:nvSpPr>
        <p:spPr/>
        <p:txBody>
          <a:bodyPr/>
          <a:lstStyle/>
          <a:p>
            <a:fld id="{1E66954A-78DC-4FD5-A47F-71E8E8BD2016}" type="datetimeFigureOut">
              <a:rPr lang="ru-RU" smtClean="0"/>
              <a:t>04.12.2024</a:t>
            </a:fld>
            <a:endParaRPr lang="ru-RU"/>
          </a:p>
        </p:txBody>
      </p:sp>
      <p:sp>
        <p:nvSpPr>
          <p:cNvPr id="6" name="Нижний колонтитул 5">
            <a:extLst>
              <a:ext uri="{FF2B5EF4-FFF2-40B4-BE49-F238E27FC236}">
                <a16:creationId xmlns:a16="http://schemas.microsoft.com/office/drawing/2014/main" id="{AC5C20DA-5B83-48DF-AC55-E122F3128BC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855940F-ADD2-4D8D-BF2A-7E498C899E0D}"/>
              </a:ext>
            </a:extLst>
          </p:cNvPr>
          <p:cNvSpPr>
            <a:spLocks noGrp="1"/>
          </p:cNvSpPr>
          <p:nvPr>
            <p:ph type="sldNum" sz="quarter" idx="12"/>
          </p:nvPr>
        </p:nvSpPr>
        <p:spPr/>
        <p:txBody>
          <a:bodyPr/>
          <a:lstStyle/>
          <a:p>
            <a:fld id="{C79DA724-9728-4E59-8A3B-F04ADBE071F8}" type="slidenum">
              <a:rPr lang="ru-RU" smtClean="0"/>
              <a:t>‹#›</a:t>
            </a:fld>
            <a:endParaRPr lang="ru-RU"/>
          </a:p>
        </p:txBody>
      </p:sp>
    </p:spTree>
    <p:extLst>
      <p:ext uri="{BB962C8B-B14F-4D97-AF65-F5344CB8AC3E}">
        <p14:creationId xmlns:p14="http://schemas.microsoft.com/office/powerpoint/2010/main" val="1746680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5D2862-BC20-43CE-8A3A-7C8840B7057F}"/>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3C0D93F-8549-492C-85A6-DD501D6E64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2BB20C1-8026-4348-B52A-1C4F33418EC7}"/>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B18CCDF-C59F-4E6A-B0BD-BAC99BA875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3F27E006-75A1-42E5-80DF-26EF169A0A3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05F0A08-E595-4DF2-B03E-2B803E68D5EA}"/>
              </a:ext>
            </a:extLst>
          </p:cNvPr>
          <p:cNvSpPr>
            <a:spLocks noGrp="1"/>
          </p:cNvSpPr>
          <p:nvPr>
            <p:ph type="dt" sz="half" idx="10"/>
          </p:nvPr>
        </p:nvSpPr>
        <p:spPr/>
        <p:txBody>
          <a:bodyPr/>
          <a:lstStyle/>
          <a:p>
            <a:fld id="{1E66954A-78DC-4FD5-A47F-71E8E8BD2016}" type="datetimeFigureOut">
              <a:rPr lang="ru-RU" smtClean="0"/>
              <a:t>04.12.2024</a:t>
            </a:fld>
            <a:endParaRPr lang="ru-RU"/>
          </a:p>
        </p:txBody>
      </p:sp>
      <p:sp>
        <p:nvSpPr>
          <p:cNvPr id="8" name="Нижний колонтитул 7">
            <a:extLst>
              <a:ext uri="{FF2B5EF4-FFF2-40B4-BE49-F238E27FC236}">
                <a16:creationId xmlns:a16="http://schemas.microsoft.com/office/drawing/2014/main" id="{D009FC2E-265C-4038-B05D-821DC22EBB0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98320962-6600-4D8F-B42A-11CC49DB9BBB}"/>
              </a:ext>
            </a:extLst>
          </p:cNvPr>
          <p:cNvSpPr>
            <a:spLocks noGrp="1"/>
          </p:cNvSpPr>
          <p:nvPr>
            <p:ph type="sldNum" sz="quarter" idx="12"/>
          </p:nvPr>
        </p:nvSpPr>
        <p:spPr/>
        <p:txBody>
          <a:bodyPr/>
          <a:lstStyle/>
          <a:p>
            <a:fld id="{C79DA724-9728-4E59-8A3B-F04ADBE071F8}" type="slidenum">
              <a:rPr lang="ru-RU" smtClean="0"/>
              <a:t>‹#›</a:t>
            </a:fld>
            <a:endParaRPr lang="ru-RU"/>
          </a:p>
        </p:txBody>
      </p:sp>
    </p:spTree>
    <p:extLst>
      <p:ext uri="{BB962C8B-B14F-4D97-AF65-F5344CB8AC3E}">
        <p14:creationId xmlns:p14="http://schemas.microsoft.com/office/powerpoint/2010/main" val="2451738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9D8778-48D0-4E68-B790-37FF995EA89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8F6539D-93DA-4F39-B529-CE14E9854DF9}"/>
              </a:ext>
            </a:extLst>
          </p:cNvPr>
          <p:cNvSpPr>
            <a:spLocks noGrp="1"/>
          </p:cNvSpPr>
          <p:nvPr>
            <p:ph type="dt" sz="half" idx="10"/>
          </p:nvPr>
        </p:nvSpPr>
        <p:spPr/>
        <p:txBody>
          <a:bodyPr/>
          <a:lstStyle/>
          <a:p>
            <a:fld id="{1E66954A-78DC-4FD5-A47F-71E8E8BD2016}" type="datetimeFigureOut">
              <a:rPr lang="ru-RU" smtClean="0"/>
              <a:t>04.12.2024</a:t>
            </a:fld>
            <a:endParaRPr lang="ru-RU"/>
          </a:p>
        </p:txBody>
      </p:sp>
      <p:sp>
        <p:nvSpPr>
          <p:cNvPr id="4" name="Нижний колонтитул 3">
            <a:extLst>
              <a:ext uri="{FF2B5EF4-FFF2-40B4-BE49-F238E27FC236}">
                <a16:creationId xmlns:a16="http://schemas.microsoft.com/office/drawing/2014/main" id="{0AEEA4D7-429E-4E18-942F-277EB2DCA0E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12FFA33-FCC0-43B5-96D3-DFE343187025}"/>
              </a:ext>
            </a:extLst>
          </p:cNvPr>
          <p:cNvSpPr>
            <a:spLocks noGrp="1"/>
          </p:cNvSpPr>
          <p:nvPr>
            <p:ph type="sldNum" sz="quarter" idx="12"/>
          </p:nvPr>
        </p:nvSpPr>
        <p:spPr/>
        <p:txBody>
          <a:bodyPr/>
          <a:lstStyle/>
          <a:p>
            <a:fld id="{C79DA724-9728-4E59-8A3B-F04ADBE071F8}" type="slidenum">
              <a:rPr lang="ru-RU" smtClean="0"/>
              <a:t>‹#›</a:t>
            </a:fld>
            <a:endParaRPr lang="ru-RU"/>
          </a:p>
        </p:txBody>
      </p:sp>
    </p:spTree>
    <p:extLst>
      <p:ext uri="{BB962C8B-B14F-4D97-AF65-F5344CB8AC3E}">
        <p14:creationId xmlns:p14="http://schemas.microsoft.com/office/powerpoint/2010/main" val="954476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A8CD17E-23B1-43FC-826B-F380325F3F76}"/>
              </a:ext>
            </a:extLst>
          </p:cNvPr>
          <p:cNvSpPr>
            <a:spLocks noGrp="1"/>
          </p:cNvSpPr>
          <p:nvPr>
            <p:ph type="dt" sz="half" idx="10"/>
          </p:nvPr>
        </p:nvSpPr>
        <p:spPr/>
        <p:txBody>
          <a:bodyPr/>
          <a:lstStyle/>
          <a:p>
            <a:fld id="{1E66954A-78DC-4FD5-A47F-71E8E8BD2016}" type="datetimeFigureOut">
              <a:rPr lang="ru-RU" smtClean="0"/>
              <a:t>04.12.2024</a:t>
            </a:fld>
            <a:endParaRPr lang="ru-RU"/>
          </a:p>
        </p:txBody>
      </p:sp>
      <p:sp>
        <p:nvSpPr>
          <p:cNvPr id="3" name="Нижний колонтитул 2">
            <a:extLst>
              <a:ext uri="{FF2B5EF4-FFF2-40B4-BE49-F238E27FC236}">
                <a16:creationId xmlns:a16="http://schemas.microsoft.com/office/drawing/2014/main" id="{DCC5C334-A1A5-4576-9B80-67A5285788B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044F4C6-5983-4BA8-8394-B22D0925C581}"/>
              </a:ext>
            </a:extLst>
          </p:cNvPr>
          <p:cNvSpPr>
            <a:spLocks noGrp="1"/>
          </p:cNvSpPr>
          <p:nvPr>
            <p:ph type="sldNum" sz="quarter" idx="12"/>
          </p:nvPr>
        </p:nvSpPr>
        <p:spPr/>
        <p:txBody>
          <a:bodyPr/>
          <a:lstStyle/>
          <a:p>
            <a:fld id="{C79DA724-9728-4E59-8A3B-F04ADBE071F8}" type="slidenum">
              <a:rPr lang="ru-RU" smtClean="0"/>
              <a:t>‹#›</a:t>
            </a:fld>
            <a:endParaRPr lang="ru-RU"/>
          </a:p>
        </p:txBody>
      </p:sp>
    </p:spTree>
    <p:extLst>
      <p:ext uri="{BB962C8B-B14F-4D97-AF65-F5344CB8AC3E}">
        <p14:creationId xmlns:p14="http://schemas.microsoft.com/office/powerpoint/2010/main" val="4017229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2529A1-64EA-4E23-B51C-6C1CCF46457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A3894894-3AF4-4167-800B-CDA84435D4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F6A1363-A4E3-4559-B014-5B8C078703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50DDB1A-81BF-4338-BDCD-A56F8A8A998C}"/>
              </a:ext>
            </a:extLst>
          </p:cNvPr>
          <p:cNvSpPr>
            <a:spLocks noGrp="1"/>
          </p:cNvSpPr>
          <p:nvPr>
            <p:ph type="dt" sz="half" idx="10"/>
          </p:nvPr>
        </p:nvSpPr>
        <p:spPr/>
        <p:txBody>
          <a:bodyPr/>
          <a:lstStyle/>
          <a:p>
            <a:fld id="{1E66954A-78DC-4FD5-A47F-71E8E8BD2016}" type="datetimeFigureOut">
              <a:rPr lang="ru-RU" smtClean="0"/>
              <a:t>04.12.2024</a:t>
            </a:fld>
            <a:endParaRPr lang="ru-RU"/>
          </a:p>
        </p:txBody>
      </p:sp>
      <p:sp>
        <p:nvSpPr>
          <p:cNvPr id="6" name="Нижний колонтитул 5">
            <a:extLst>
              <a:ext uri="{FF2B5EF4-FFF2-40B4-BE49-F238E27FC236}">
                <a16:creationId xmlns:a16="http://schemas.microsoft.com/office/drawing/2014/main" id="{EEAB6BC5-130A-439B-A20C-8D91F695597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E2E878B-9B83-45A5-9665-E1505296CEB7}"/>
              </a:ext>
            </a:extLst>
          </p:cNvPr>
          <p:cNvSpPr>
            <a:spLocks noGrp="1"/>
          </p:cNvSpPr>
          <p:nvPr>
            <p:ph type="sldNum" sz="quarter" idx="12"/>
          </p:nvPr>
        </p:nvSpPr>
        <p:spPr/>
        <p:txBody>
          <a:bodyPr/>
          <a:lstStyle/>
          <a:p>
            <a:fld id="{C79DA724-9728-4E59-8A3B-F04ADBE071F8}" type="slidenum">
              <a:rPr lang="ru-RU" smtClean="0"/>
              <a:t>‹#›</a:t>
            </a:fld>
            <a:endParaRPr lang="ru-RU"/>
          </a:p>
        </p:txBody>
      </p:sp>
    </p:spTree>
    <p:extLst>
      <p:ext uri="{BB962C8B-B14F-4D97-AF65-F5344CB8AC3E}">
        <p14:creationId xmlns:p14="http://schemas.microsoft.com/office/powerpoint/2010/main" val="302368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43B30E-FDCA-4F04-80F1-266F07F30D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B538E7D2-2C6E-414F-A2ED-CE9AB40ECB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6D78A030-DAC4-47F4-8C07-A61D403A84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69937A4-8D8E-45D9-911A-0813766974DB}"/>
              </a:ext>
            </a:extLst>
          </p:cNvPr>
          <p:cNvSpPr>
            <a:spLocks noGrp="1"/>
          </p:cNvSpPr>
          <p:nvPr>
            <p:ph type="dt" sz="half" idx="10"/>
          </p:nvPr>
        </p:nvSpPr>
        <p:spPr/>
        <p:txBody>
          <a:bodyPr/>
          <a:lstStyle/>
          <a:p>
            <a:fld id="{1E66954A-78DC-4FD5-A47F-71E8E8BD2016}" type="datetimeFigureOut">
              <a:rPr lang="ru-RU" smtClean="0"/>
              <a:t>04.12.2024</a:t>
            </a:fld>
            <a:endParaRPr lang="ru-RU"/>
          </a:p>
        </p:txBody>
      </p:sp>
      <p:sp>
        <p:nvSpPr>
          <p:cNvPr id="6" name="Нижний колонтитул 5">
            <a:extLst>
              <a:ext uri="{FF2B5EF4-FFF2-40B4-BE49-F238E27FC236}">
                <a16:creationId xmlns:a16="http://schemas.microsoft.com/office/drawing/2014/main" id="{25D1854F-0372-48AF-9337-F3F23B7F9C1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614285B-7897-459D-B114-F7384870C3BA}"/>
              </a:ext>
            </a:extLst>
          </p:cNvPr>
          <p:cNvSpPr>
            <a:spLocks noGrp="1"/>
          </p:cNvSpPr>
          <p:nvPr>
            <p:ph type="sldNum" sz="quarter" idx="12"/>
          </p:nvPr>
        </p:nvSpPr>
        <p:spPr/>
        <p:txBody>
          <a:bodyPr/>
          <a:lstStyle/>
          <a:p>
            <a:fld id="{C79DA724-9728-4E59-8A3B-F04ADBE071F8}" type="slidenum">
              <a:rPr lang="ru-RU" smtClean="0"/>
              <a:t>‹#›</a:t>
            </a:fld>
            <a:endParaRPr lang="ru-RU"/>
          </a:p>
        </p:txBody>
      </p:sp>
    </p:spTree>
    <p:extLst>
      <p:ext uri="{BB962C8B-B14F-4D97-AF65-F5344CB8AC3E}">
        <p14:creationId xmlns:p14="http://schemas.microsoft.com/office/powerpoint/2010/main" val="2173772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9EC33A-D9A6-4FC3-8D12-62B28F8EA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25652D4-1049-4276-BA8B-90E2BDE962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8C8CCD7-9FBF-420D-8930-DF5BC8B857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6954A-78DC-4FD5-A47F-71E8E8BD2016}" type="datetimeFigureOut">
              <a:rPr lang="ru-RU" smtClean="0"/>
              <a:t>04.12.2024</a:t>
            </a:fld>
            <a:endParaRPr lang="ru-RU"/>
          </a:p>
        </p:txBody>
      </p:sp>
      <p:sp>
        <p:nvSpPr>
          <p:cNvPr id="5" name="Нижний колонтитул 4">
            <a:extLst>
              <a:ext uri="{FF2B5EF4-FFF2-40B4-BE49-F238E27FC236}">
                <a16:creationId xmlns:a16="http://schemas.microsoft.com/office/drawing/2014/main" id="{581D7B50-86B5-411E-8559-C10929AC9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7848EAA-7FEF-4DB7-883E-909B2092B6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DA724-9728-4E59-8A3B-F04ADBE071F8}" type="slidenum">
              <a:rPr lang="ru-RU" smtClean="0"/>
              <a:t>‹#›</a:t>
            </a:fld>
            <a:endParaRPr lang="ru-RU"/>
          </a:p>
        </p:txBody>
      </p:sp>
    </p:spTree>
    <p:extLst>
      <p:ext uri="{BB962C8B-B14F-4D97-AF65-F5344CB8AC3E}">
        <p14:creationId xmlns:p14="http://schemas.microsoft.com/office/powerpoint/2010/main" val="327812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customXml" Target="../ink/ink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customXml" Target="../ink/ink13.xml"/><Relationship Id="rId3" Type="http://schemas.openxmlformats.org/officeDocument/2006/relationships/customXml" Target="../ink/ink8.xml"/><Relationship Id="rId7" Type="http://schemas.openxmlformats.org/officeDocument/2006/relationships/customXml" Target="../ink/ink10.xml"/><Relationship Id="rId12"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customXml" Target="../ink/ink11.xml"/><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19.xml"/><Relationship Id="rId18" Type="http://schemas.openxmlformats.org/officeDocument/2006/relationships/image" Target="../media/image36.png"/><Relationship Id="rId3" Type="http://schemas.openxmlformats.org/officeDocument/2006/relationships/customXml" Target="../ink/ink14.xml"/><Relationship Id="rId21" Type="http://schemas.openxmlformats.org/officeDocument/2006/relationships/customXml" Target="../ink/ink23.xml"/><Relationship Id="rId7" Type="http://schemas.openxmlformats.org/officeDocument/2006/relationships/customXml" Target="../ink/ink16.xml"/><Relationship Id="rId12" Type="http://schemas.openxmlformats.org/officeDocument/2006/relationships/image" Target="../media/image33.png"/><Relationship Id="rId17" Type="http://schemas.openxmlformats.org/officeDocument/2006/relationships/customXml" Target="../ink/ink21.xml"/><Relationship Id="rId2" Type="http://schemas.openxmlformats.org/officeDocument/2006/relationships/image" Target="../media/image23.pn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customXml" Target="../ink/ink18.xml"/><Relationship Id="rId5" Type="http://schemas.openxmlformats.org/officeDocument/2006/relationships/customXml" Target="../ink/ink15.xml"/><Relationship Id="rId15" Type="http://schemas.openxmlformats.org/officeDocument/2006/relationships/customXml" Target="../ink/ink20.xml"/><Relationship Id="rId10" Type="http://schemas.openxmlformats.org/officeDocument/2006/relationships/image" Target="../media/image32.png"/><Relationship Id="rId19" Type="http://schemas.openxmlformats.org/officeDocument/2006/relationships/customXml" Target="../ink/ink22.xml"/><Relationship Id="rId4" Type="http://schemas.openxmlformats.org/officeDocument/2006/relationships/image" Target="../media/image24.png"/><Relationship Id="rId9" Type="http://schemas.openxmlformats.org/officeDocument/2006/relationships/customXml" Target="../ink/ink17.xml"/><Relationship Id="rId14" Type="http://schemas.openxmlformats.org/officeDocument/2006/relationships/image" Target="../media/image34.png"/><Relationship Id="rId22"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29.xml"/><Relationship Id="rId18" Type="http://schemas.openxmlformats.org/officeDocument/2006/relationships/image" Target="../media/image40.png"/><Relationship Id="rId26" Type="http://schemas.openxmlformats.org/officeDocument/2006/relationships/image" Target="../media/image44.png"/><Relationship Id="rId3" Type="http://schemas.openxmlformats.org/officeDocument/2006/relationships/customXml" Target="../ink/ink24.xml"/><Relationship Id="rId21" Type="http://schemas.openxmlformats.org/officeDocument/2006/relationships/customXml" Target="../ink/ink33.xml"/><Relationship Id="rId7" Type="http://schemas.openxmlformats.org/officeDocument/2006/relationships/customXml" Target="../ink/ink26.xml"/><Relationship Id="rId12" Type="http://schemas.openxmlformats.org/officeDocument/2006/relationships/image" Target="../media/image33.png"/><Relationship Id="rId17" Type="http://schemas.openxmlformats.org/officeDocument/2006/relationships/customXml" Target="../ink/ink31.xml"/><Relationship Id="rId25" Type="http://schemas.openxmlformats.org/officeDocument/2006/relationships/customXml" Target="../ink/ink35.xml"/><Relationship Id="rId2" Type="http://schemas.openxmlformats.org/officeDocument/2006/relationships/image" Target="../media/image23.png"/><Relationship Id="rId16" Type="http://schemas.openxmlformats.org/officeDocument/2006/relationships/image" Target="../media/image39.png"/><Relationship Id="rId20" Type="http://schemas.openxmlformats.org/officeDocument/2006/relationships/image" Target="../media/image41.png"/><Relationship Id="rId29" Type="http://schemas.openxmlformats.org/officeDocument/2006/relationships/customXml" Target="../ink/ink37.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customXml" Target="../ink/ink28.xml"/><Relationship Id="rId24" Type="http://schemas.openxmlformats.org/officeDocument/2006/relationships/image" Target="../media/image43.png"/><Relationship Id="rId32" Type="http://schemas.openxmlformats.org/officeDocument/2006/relationships/image" Target="../media/image47.png"/><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28"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32.xml"/><Relationship Id="rId31" Type="http://schemas.openxmlformats.org/officeDocument/2006/relationships/customXml" Target="../ink/ink38.xml"/><Relationship Id="rId4" Type="http://schemas.openxmlformats.org/officeDocument/2006/relationships/image" Target="../media/image24.png"/><Relationship Id="rId9" Type="http://schemas.openxmlformats.org/officeDocument/2006/relationships/customXml" Target="../ink/ink27.xml"/><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customXml" Target="../ink/ink36.xml"/><Relationship Id="rId30"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44.xml"/><Relationship Id="rId18" Type="http://schemas.openxmlformats.org/officeDocument/2006/relationships/image" Target="../media/image40.png"/><Relationship Id="rId26" Type="http://schemas.openxmlformats.org/officeDocument/2006/relationships/image" Target="../media/image49.png"/><Relationship Id="rId3" Type="http://schemas.openxmlformats.org/officeDocument/2006/relationships/customXml" Target="../ink/ink39.xml"/><Relationship Id="rId21" Type="http://schemas.openxmlformats.org/officeDocument/2006/relationships/customXml" Target="../ink/ink48.xml"/><Relationship Id="rId7" Type="http://schemas.openxmlformats.org/officeDocument/2006/relationships/customXml" Target="../ink/ink41.xml"/><Relationship Id="rId12" Type="http://schemas.openxmlformats.org/officeDocument/2006/relationships/image" Target="../media/image33.png"/><Relationship Id="rId17" Type="http://schemas.openxmlformats.org/officeDocument/2006/relationships/customXml" Target="../ink/ink46.xml"/><Relationship Id="rId25" Type="http://schemas.openxmlformats.org/officeDocument/2006/relationships/customXml" Target="../ink/ink50.xml"/><Relationship Id="rId2" Type="http://schemas.openxmlformats.org/officeDocument/2006/relationships/image" Target="../media/image23.png"/><Relationship Id="rId16" Type="http://schemas.openxmlformats.org/officeDocument/2006/relationships/image" Target="../media/image39.png"/><Relationship Id="rId20" Type="http://schemas.openxmlformats.org/officeDocument/2006/relationships/image" Target="../media/image41.png"/><Relationship Id="rId29" Type="http://schemas.openxmlformats.org/officeDocument/2006/relationships/customXml" Target="../ink/ink52.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customXml" Target="../ink/ink43.xml"/><Relationship Id="rId24" Type="http://schemas.openxmlformats.org/officeDocument/2006/relationships/image" Target="../media/image48.png"/><Relationship Id="rId32" Type="http://schemas.openxmlformats.org/officeDocument/2006/relationships/image" Target="../media/image52.png"/><Relationship Id="rId5" Type="http://schemas.openxmlformats.org/officeDocument/2006/relationships/customXml" Target="../ink/ink40.xml"/><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image" Target="../media/image50.png"/><Relationship Id="rId10" Type="http://schemas.openxmlformats.org/officeDocument/2006/relationships/image" Target="../media/image32.png"/><Relationship Id="rId19" Type="http://schemas.openxmlformats.org/officeDocument/2006/relationships/customXml" Target="../ink/ink47.xml"/><Relationship Id="rId31" Type="http://schemas.openxmlformats.org/officeDocument/2006/relationships/customXml" Target="../ink/ink53.xml"/><Relationship Id="rId4" Type="http://schemas.openxmlformats.org/officeDocument/2006/relationships/image" Target="../media/image24.png"/><Relationship Id="rId9" Type="http://schemas.openxmlformats.org/officeDocument/2006/relationships/customXml" Target="../ink/ink42.xml"/><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customXml" Target="../ink/ink51.xml"/><Relationship Id="rId30"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customXml" Target="../ink/ink55.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customXml" Target="../ink/ink5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hyperlink" Target="https://ru.wikipedia.org/wiki/%D0%9F%D1%80%D0%B8%D0%BD%D1%86%D0%B8%D0%BF_%D0%BD%D0%B0%D0%B8%D0%BC%D0%B5%D0%BD%D1%8C%D1%88%D0%B5%D0%B3%D0%BE_%D0%B4%D0%B5%D0%B9%D1%81%D1%82%D0%B2%D0%B8%D1%8F" TargetMode="External"/><Relationship Id="rId3" Type="http://schemas.openxmlformats.org/officeDocument/2006/relationships/image" Target="../media/image95.png"/><Relationship Id="rId7" Type="http://schemas.openxmlformats.org/officeDocument/2006/relationships/hyperlink" Target="https://ru.wikipedia.org/wiki/%D0%A4%D1%83%D0%BD%D0%BA%D1%86%D0%B8%D0%BE%D0%BD%D0%B0%D0%BB" TargetMode="External"/><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hyperlink" Target="https://ru.wikipedia.org/wiki/%D0%AD%D0%BA%D1%81%D1%82%D1%80%D0%B5%D0%BC%D1%83%D0%BC" TargetMode="External"/><Relationship Id="rId5" Type="http://schemas.openxmlformats.org/officeDocument/2006/relationships/hyperlink" Target="https://ru.wikipedia.org/wiki/%D0%A1%D1%82%D0%B0%D1%86%D0%B8%D0%BE%D0%BD%D0%B0%D1%80%D0%BD%D0%B0%D1%8F_%D1%82%D0%BE%D1%87%D0%BA%D0%B0" TargetMode="External"/><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4.png"/><Relationship Id="rId4"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6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customXml" Target="../ink/ink5.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109EF4FF-0A02-43D2-8F4F-B3287D139A71}"/>
              </a:ext>
            </a:extLst>
          </p:cNvPr>
          <p:cNvPicPr>
            <a:picLocks noChangeAspect="1"/>
          </p:cNvPicPr>
          <p:nvPr/>
        </p:nvPicPr>
        <p:blipFill>
          <a:blip r:embed="rId2"/>
          <a:stretch>
            <a:fillRect/>
          </a:stretch>
        </p:blipFill>
        <p:spPr>
          <a:xfrm>
            <a:off x="6277586" y="2827765"/>
            <a:ext cx="4609992" cy="3249467"/>
          </a:xfrm>
          <a:prstGeom prst="rect">
            <a:avLst/>
          </a:prstGeom>
        </p:spPr>
      </p:pic>
      <p:sp>
        <p:nvSpPr>
          <p:cNvPr id="2" name="Заголовок 1">
            <a:extLst>
              <a:ext uri="{FF2B5EF4-FFF2-40B4-BE49-F238E27FC236}">
                <a16:creationId xmlns:a16="http://schemas.microsoft.com/office/drawing/2014/main" id="{F0525775-D9E2-4D35-AC35-1FFA8816D7B4}"/>
              </a:ext>
            </a:extLst>
          </p:cNvPr>
          <p:cNvSpPr>
            <a:spLocks noGrp="1"/>
          </p:cNvSpPr>
          <p:nvPr>
            <p:ph type="ctrTitle"/>
          </p:nvPr>
        </p:nvSpPr>
        <p:spPr>
          <a:xfrm>
            <a:off x="263013" y="3369"/>
            <a:ext cx="11928987" cy="2932389"/>
          </a:xfrm>
        </p:spPr>
        <p:txBody>
          <a:bodyPr>
            <a:normAutofit/>
          </a:bodyPr>
          <a:lstStyle/>
          <a:p>
            <a:r>
              <a:rPr lang="ru-RU" sz="4800" dirty="0"/>
              <a:t>Модуль 3. Предобработка и анализ медицинских изображений для диагностики заболеваний с использованием ИИ</a:t>
            </a:r>
            <a:br>
              <a:rPr lang="ru-RU" sz="4800" dirty="0"/>
            </a:br>
            <a:endParaRPr lang="ru-RU" sz="4800" dirty="0"/>
          </a:p>
        </p:txBody>
      </p:sp>
      <p:sp>
        <p:nvSpPr>
          <p:cNvPr id="6" name="Подзаголовок 2">
            <a:extLst>
              <a:ext uri="{FF2B5EF4-FFF2-40B4-BE49-F238E27FC236}">
                <a16:creationId xmlns:a16="http://schemas.microsoft.com/office/drawing/2014/main" id="{ACAA9EF2-07D8-4CDA-83BD-F1E713B35B02}"/>
              </a:ext>
            </a:extLst>
          </p:cNvPr>
          <p:cNvSpPr txBox="1">
            <a:spLocks/>
          </p:cNvSpPr>
          <p:nvPr/>
        </p:nvSpPr>
        <p:spPr>
          <a:xfrm>
            <a:off x="767607" y="6486431"/>
            <a:ext cx="2280623" cy="432498"/>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dirty="0"/>
              <a:t>Шувалова Е.В., </a:t>
            </a:r>
            <a:r>
              <a:rPr lang="ru-RU" dirty="0" err="1"/>
              <a:t>к.ф</a:t>
            </a:r>
            <a:r>
              <a:rPr lang="ru-RU" dirty="0"/>
              <a:t>. –</a:t>
            </a:r>
            <a:r>
              <a:rPr lang="ru-RU" dirty="0" err="1"/>
              <a:t>м.н</a:t>
            </a:r>
            <a:r>
              <a:rPr lang="ru-RU" dirty="0"/>
              <a:t>.</a:t>
            </a:r>
          </a:p>
        </p:txBody>
      </p:sp>
      <p:sp>
        <p:nvSpPr>
          <p:cNvPr id="9" name="Прямоугольник 8">
            <a:extLst>
              <a:ext uri="{FF2B5EF4-FFF2-40B4-BE49-F238E27FC236}">
                <a16:creationId xmlns:a16="http://schemas.microsoft.com/office/drawing/2014/main" id="{E8CBDBF8-AC6A-4FC2-839C-18C9A908F876}"/>
              </a:ext>
            </a:extLst>
          </p:cNvPr>
          <p:cNvSpPr/>
          <p:nvPr/>
        </p:nvSpPr>
        <p:spPr>
          <a:xfrm>
            <a:off x="438955" y="2827765"/>
            <a:ext cx="5662690" cy="584775"/>
          </a:xfrm>
          <a:prstGeom prst="rect">
            <a:avLst/>
          </a:prstGeom>
        </p:spPr>
        <p:txBody>
          <a:bodyPr wrap="square">
            <a:spAutoFit/>
          </a:bodyPr>
          <a:lstStyle/>
          <a:p>
            <a:r>
              <a:rPr lang="ru-RU" sz="3200" b="1" dirty="0"/>
              <a:t>3.3 Сегментация</a:t>
            </a:r>
            <a:endParaRPr lang="en-US" sz="2000" b="1" dirty="0"/>
          </a:p>
        </p:txBody>
      </p:sp>
      <p:sp>
        <p:nvSpPr>
          <p:cNvPr id="12" name="Прямоугольник 11">
            <a:extLst>
              <a:ext uri="{FF2B5EF4-FFF2-40B4-BE49-F238E27FC236}">
                <a16:creationId xmlns:a16="http://schemas.microsoft.com/office/drawing/2014/main" id="{26735E1A-19E7-414E-BEC7-EF6DAB5AD19A}"/>
              </a:ext>
            </a:extLst>
          </p:cNvPr>
          <p:cNvSpPr/>
          <p:nvPr/>
        </p:nvSpPr>
        <p:spPr>
          <a:xfrm>
            <a:off x="6318180" y="6419035"/>
            <a:ext cx="4528804" cy="307777"/>
          </a:xfrm>
          <a:prstGeom prst="rect">
            <a:avLst/>
          </a:prstGeom>
        </p:spPr>
        <p:txBody>
          <a:bodyPr wrap="none">
            <a:spAutoFit/>
          </a:bodyPr>
          <a:lstStyle/>
          <a:p>
            <a:r>
              <a:rPr lang="ru-RU" sz="1400" dirty="0"/>
              <a:t>*</a:t>
            </a:r>
            <a:r>
              <a:rPr lang="ru-RU" sz="1400" dirty="0" err="1"/>
              <a:t>Word</a:t>
            </a:r>
            <a:r>
              <a:rPr lang="ru-RU" sz="1400" dirty="0"/>
              <a:t> </a:t>
            </a:r>
            <a:r>
              <a:rPr lang="ru-RU" sz="1400" dirty="0" err="1"/>
              <a:t>cloud</a:t>
            </a:r>
            <a:r>
              <a:rPr lang="ru-RU" sz="1400" dirty="0"/>
              <a:t> </a:t>
            </a:r>
            <a:r>
              <a:rPr lang="ru-RU" sz="1400" dirty="0" err="1"/>
              <a:t>of</a:t>
            </a:r>
            <a:r>
              <a:rPr lang="ru-RU" sz="1400" dirty="0"/>
              <a:t> </a:t>
            </a:r>
            <a:r>
              <a:rPr lang="ru-RU" sz="1400" dirty="0" err="1"/>
              <a:t>the</a:t>
            </a:r>
            <a:r>
              <a:rPr lang="ru-RU" sz="1400" dirty="0"/>
              <a:t> </a:t>
            </a:r>
            <a:r>
              <a:rPr lang="ru-RU" sz="1400" dirty="0" err="1"/>
              <a:t>title</a:t>
            </a:r>
            <a:r>
              <a:rPr lang="ru-RU" sz="1400" dirty="0"/>
              <a:t> </a:t>
            </a:r>
            <a:r>
              <a:rPr lang="ru-RU" sz="1400" dirty="0" err="1"/>
              <a:t>and</a:t>
            </a:r>
            <a:r>
              <a:rPr lang="ru-RU" sz="1400" dirty="0"/>
              <a:t> </a:t>
            </a:r>
            <a:r>
              <a:rPr lang="ru-RU" sz="1400" dirty="0" err="1"/>
              <a:t>selected</a:t>
            </a:r>
            <a:r>
              <a:rPr lang="ru-RU" sz="1400" dirty="0"/>
              <a:t> </a:t>
            </a:r>
            <a:r>
              <a:rPr lang="ru-RU" sz="1400" dirty="0" err="1"/>
              <a:t>articles</a:t>
            </a:r>
            <a:r>
              <a:rPr lang="ru-RU" sz="1400" dirty="0"/>
              <a:t> </a:t>
            </a:r>
            <a:r>
              <a:rPr lang="ru-RU" sz="1400" dirty="0" err="1"/>
              <a:t>on</a:t>
            </a:r>
            <a:r>
              <a:rPr lang="ru-RU" sz="1400" dirty="0"/>
              <a:t> </a:t>
            </a:r>
            <a:r>
              <a:rPr lang="en-US" sz="1400" dirty="0"/>
              <a:t>lung </a:t>
            </a:r>
            <a:r>
              <a:rPr lang="ru-RU" sz="1400" dirty="0" err="1"/>
              <a:t>cance</a:t>
            </a:r>
            <a:r>
              <a:rPr lang="en-US" sz="1400" dirty="0"/>
              <a:t>r</a:t>
            </a:r>
            <a:endParaRPr lang="ru-RU" sz="1400" dirty="0"/>
          </a:p>
        </p:txBody>
      </p:sp>
    </p:spTree>
    <p:extLst>
      <p:ext uri="{BB962C8B-B14F-4D97-AF65-F5344CB8AC3E}">
        <p14:creationId xmlns:p14="http://schemas.microsoft.com/office/powerpoint/2010/main" val="497997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EF6E1-A818-4A1D-9432-87ABA05F7E1F}"/>
              </a:ext>
            </a:extLst>
          </p:cNvPr>
          <p:cNvSpPr txBox="1"/>
          <p:nvPr/>
        </p:nvSpPr>
        <p:spPr>
          <a:xfrm>
            <a:off x="674914" y="533400"/>
            <a:ext cx="1026243" cy="369332"/>
          </a:xfrm>
          <a:prstGeom prst="rect">
            <a:avLst/>
          </a:prstGeom>
          <a:noFill/>
        </p:spPr>
        <p:txBody>
          <a:bodyPr wrap="none" rtlCol="0">
            <a:spAutoFit/>
          </a:bodyPr>
          <a:lstStyle/>
          <a:p>
            <a:r>
              <a:rPr lang="ru-RU" dirty="0"/>
              <a:t>Пример.</a:t>
            </a:r>
          </a:p>
        </p:txBody>
      </p:sp>
      <p:pic>
        <p:nvPicPr>
          <p:cNvPr id="6" name="Рисунок 5">
            <a:extLst>
              <a:ext uri="{FF2B5EF4-FFF2-40B4-BE49-F238E27FC236}">
                <a16:creationId xmlns:a16="http://schemas.microsoft.com/office/drawing/2014/main" id="{5E01114A-1EEE-4CC5-81F4-0F044853EA4E}"/>
              </a:ext>
            </a:extLst>
          </p:cNvPr>
          <p:cNvPicPr>
            <a:picLocks noChangeAspect="1"/>
          </p:cNvPicPr>
          <p:nvPr/>
        </p:nvPicPr>
        <p:blipFill>
          <a:blip r:embed="rId2"/>
          <a:stretch>
            <a:fillRect/>
          </a:stretch>
        </p:blipFill>
        <p:spPr>
          <a:xfrm>
            <a:off x="2035628" y="299432"/>
            <a:ext cx="10080171" cy="5218915"/>
          </a:xfrm>
          <a:prstGeom prst="rect">
            <a:avLst/>
          </a:prstGeom>
        </p:spPr>
      </p:pic>
      <p:sp>
        <p:nvSpPr>
          <p:cNvPr id="7" name="TextBox 6">
            <a:extLst>
              <a:ext uri="{FF2B5EF4-FFF2-40B4-BE49-F238E27FC236}">
                <a16:creationId xmlns:a16="http://schemas.microsoft.com/office/drawing/2014/main" id="{254BFF76-A727-4C88-8E18-310130C3988E}"/>
              </a:ext>
            </a:extLst>
          </p:cNvPr>
          <p:cNvSpPr txBox="1"/>
          <p:nvPr/>
        </p:nvSpPr>
        <p:spPr>
          <a:xfrm>
            <a:off x="8436428" y="1894114"/>
            <a:ext cx="399468" cy="369332"/>
          </a:xfrm>
          <a:prstGeom prst="rect">
            <a:avLst/>
          </a:prstGeom>
          <a:solidFill>
            <a:schemeClr val="bg1"/>
          </a:solidFill>
        </p:spPr>
        <p:txBody>
          <a:bodyPr wrap="none" rtlCol="0">
            <a:spAutoFit/>
          </a:bodyPr>
          <a:lstStyle/>
          <a:p>
            <a:r>
              <a:rPr lang="en-US" dirty="0"/>
              <a:t>L1</a:t>
            </a:r>
            <a:endParaRPr lang="ru-RU" dirty="0"/>
          </a:p>
        </p:txBody>
      </p:sp>
      <p:sp>
        <p:nvSpPr>
          <p:cNvPr id="8" name="TextBox 7">
            <a:extLst>
              <a:ext uri="{FF2B5EF4-FFF2-40B4-BE49-F238E27FC236}">
                <a16:creationId xmlns:a16="http://schemas.microsoft.com/office/drawing/2014/main" id="{F7088289-2780-4508-9C00-E55818AEA907}"/>
              </a:ext>
            </a:extLst>
          </p:cNvPr>
          <p:cNvSpPr txBox="1"/>
          <p:nvPr/>
        </p:nvSpPr>
        <p:spPr>
          <a:xfrm>
            <a:off x="10374085" y="4789715"/>
            <a:ext cx="399468" cy="369332"/>
          </a:xfrm>
          <a:prstGeom prst="rect">
            <a:avLst/>
          </a:prstGeom>
          <a:solidFill>
            <a:schemeClr val="bg1"/>
          </a:solidFill>
        </p:spPr>
        <p:txBody>
          <a:bodyPr wrap="none" rtlCol="0">
            <a:spAutoFit/>
          </a:bodyPr>
          <a:lstStyle/>
          <a:p>
            <a:r>
              <a:rPr lang="en-US" dirty="0"/>
              <a:t>L2</a:t>
            </a:r>
            <a:endParaRPr lang="ru-RU" dirty="0"/>
          </a:p>
        </p:txBody>
      </p:sp>
    </p:spTree>
    <p:extLst>
      <p:ext uri="{BB962C8B-B14F-4D97-AF65-F5344CB8AC3E}">
        <p14:creationId xmlns:p14="http://schemas.microsoft.com/office/powerpoint/2010/main" val="2050154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EF6E1-A818-4A1D-9432-87ABA05F7E1F}"/>
              </a:ext>
            </a:extLst>
          </p:cNvPr>
          <p:cNvSpPr txBox="1"/>
          <p:nvPr/>
        </p:nvSpPr>
        <p:spPr>
          <a:xfrm>
            <a:off x="674914" y="533400"/>
            <a:ext cx="1026243" cy="369332"/>
          </a:xfrm>
          <a:prstGeom prst="rect">
            <a:avLst/>
          </a:prstGeom>
          <a:noFill/>
        </p:spPr>
        <p:txBody>
          <a:bodyPr wrap="none" rtlCol="0">
            <a:spAutoFit/>
          </a:bodyPr>
          <a:lstStyle/>
          <a:p>
            <a:r>
              <a:rPr lang="ru-RU" dirty="0"/>
              <a:t>Пример.</a:t>
            </a:r>
          </a:p>
        </p:txBody>
      </p:sp>
      <p:pic>
        <p:nvPicPr>
          <p:cNvPr id="6" name="Рисунок 5">
            <a:extLst>
              <a:ext uri="{FF2B5EF4-FFF2-40B4-BE49-F238E27FC236}">
                <a16:creationId xmlns:a16="http://schemas.microsoft.com/office/drawing/2014/main" id="{5E01114A-1EEE-4CC5-81F4-0F044853EA4E}"/>
              </a:ext>
            </a:extLst>
          </p:cNvPr>
          <p:cNvPicPr>
            <a:picLocks noChangeAspect="1"/>
          </p:cNvPicPr>
          <p:nvPr/>
        </p:nvPicPr>
        <p:blipFill>
          <a:blip r:embed="rId2"/>
          <a:stretch>
            <a:fillRect/>
          </a:stretch>
        </p:blipFill>
        <p:spPr>
          <a:xfrm>
            <a:off x="2035628" y="299432"/>
            <a:ext cx="10080171" cy="5218915"/>
          </a:xfrm>
          <a:prstGeom prst="rect">
            <a:avLst/>
          </a:prstGeom>
        </p:spPr>
      </p:pic>
      <p:sp>
        <p:nvSpPr>
          <p:cNvPr id="7" name="TextBox 6">
            <a:extLst>
              <a:ext uri="{FF2B5EF4-FFF2-40B4-BE49-F238E27FC236}">
                <a16:creationId xmlns:a16="http://schemas.microsoft.com/office/drawing/2014/main" id="{254BFF76-A727-4C88-8E18-310130C3988E}"/>
              </a:ext>
            </a:extLst>
          </p:cNvPr>
          <p:cNvSpPr txBox="1"/>
          <p:nvPr/>
        </p:nvSpPr>
        <p:spPr>
          <a:xfrm>
            <a:off x="8436428" y="1894114"/>
            <a:ext cx="399468" cy="369332"/>
          </a:xfrm>
          <a:prstGeom prst="rect">
            <a:avLst/>
          </a:prstGeom>
          <a:solidFill>
            <a:schemeClr val="bg1"/>
          </a:solidFill>
        </p:spPr>
        <p:txBody>
          <a:bodyPr wrap="none" rtlCol="0">
            <a:spAutoFit/>
          </a:bodyPr>
          <a:lstStyle/>
          <a:p>
            <a:r>
              <a:rPr lang="en-US" dirty="0"/>
              <a:t>L1</a:t>
            </a:r>
            <a:endParaRPr lang="ru-RU" dirty="0"/>
          </a:p>
        </p:txBody>
      </p:sp>
      <p:sp>
        <p:nvSpPr>
          <p:cNvPr id="8" name="TextBox 7">
            <a:extLst>
              <a:ext uri="{FF2B5EF4-FFF2-40B4-BE49-F238E27FC236}">
                <a16:creationId xmlns:a16="http://schemas.microsoft.com/office/drawing/2014/main" id="{F7088289-2780-4508-9C00-E55818AEA907}"/>
              </a:ext>
            </a:extLst>
          </p:cNvPr>
          <p:cNvSpPr txBox="1"/>
          <p:nvPr/>
        </p:nvSpPr>
        <p:spPr>
          <a:xfrm>
            <a:off x="10374085" y="4789715"/>
            <a:ext cx="399468" cy="369332"/>
          </a:xfrm>
          <a:prstGeom prst="rect">
            <a:avLst/>
          </a:prstGeom>
          <a:solidFill>
            <a:schemeClr val="bg1"/>
          </a:solidFill>
        </p:spPr>
        <p:txBody>
          <a:bodyPr wrap="none" rtlCol="0">
            <a:spAutoFit/>
          </a:bodyPr>
          <a:lstStyle/>
          <a:p>
            <a:r>
              <a:rPr lang="en-US" dirty="0"/>
              <a:t>L2</a:t>
            </a:r>
            <a:endParaRPr lang="ru-RU" dirty="0"/>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116240A-A595-474B-9DE1-8113E192DE95}"/>
                  </a:ext>
                </a:extLst>
              </p14:cNvPr>
              <p14:cNvContentPartPr/>
              <p14:nvPr/>
            </p14:nvContentPartPr>
            <p14:xfrm>
              <a:off x="6803451" y="206469"/>
              <a:ext cx="360" cy="360"/>
            </p14:xfrm>
          </p:contentPart>
        </mc:Choice>
        <mc:Fallback xmlns="">
          <p:pic>
            <p:nvPicPr>
              <p:cNvPr id="2" name="Рукописный ввод 1">
                <a:extLst>
                  <a:ext uri="{FF2B5EF4-FFF2-40B4-BE49-F238E27FC236}">
                    <a16:creationId xmlns:a16="http://schemas.microsoft.com/office/drawing/2014/main" id="{1116240A-A595-474B-9DE1-8113E192DE95}"/>
                  </a:ext>
                </a:extLst>
              </p:cNvPr>
              <p:cNvPicPr/>
              <p:nvPr/>
            </p:nvPicPr>
            <p:blipFill>
              <a:blip r:embed="rId4"/>
              <a:stretch>
                <a:fillRect/>
              </a:stretch>
            </p:blipFill>
            <p:spPr>
              <a:xfrm>
                <a:off x="6740811" y="14382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Рукописный ввод 19">
                <a:extLst>
                  <a:ext uri="{FF2B5EF4-FFF2-40B4-BE49-F238E27FC236}">
                    <a16:creationId xmlns:a16="http://schemas.microsoft.com/office/drawing/2014/main" id="{9E6A508C-7270-4B63-A167-DBF460A56BDC}"/>
                  </a:ext>
                </a:extLst>
              </p14:cNvPr>
              <p14:cNvContentPartPr/>
              <p14:nvPr/>
            </p14:nvContentPartPr>
            <p14:xfrm>
              <a:off x="2130651" y="1587789"/>
              <a:ext cx="3814920" cy="3845160"/>
            </p14:xfrm>
          </p:contentPart>
        </mc:Choice>
        <mc:Fallback xmlns="">
          <p:pic>
            <p:nvPicPr>
              <p:cNvPr id="20" name="Рукописный ввод 19">
                <a:extLst>
                  <a:ext uri="{FF2B5EF4-FFF2-40B4-BE49-F238E27FC236}">
                    <a16:creationId xmlns:a16="http://schemas.microsoft.com/office/drawing/2014/main" id="{9E6A508C-7270-4B63-A167-DBF460A56BDC}"/>
                  </a:ext>
                </a:extLst>
              </p:cNvPr>
              <p:cNvPicPr/>
              <p:nvPr/>
            </p:nvPicPr>
            <p:blipFill>
              <a:blip r:embed="rId6"/>
              <a:stretch>
                <a:fillRect/>
              </a:stretch>
            </p:blipFill>
            <p:spPr>
              <a:xfrm>
                <a:off x="2068005" y="1524789"/>
                <a:ext cx="3940572" cy="3970800"/>
              </a:xfrm>
              <a:prstGeom prst="rect">
                <a:avLst/>
              </a:prstGeom>
            </p:spPr>
          </p:pic>
        </mc:Fallback>
      </mc:AlternateContent>
    </p:spTree>
    <p:extLst>
      <p:ext uri="{BB962C8B-B14F-4D97-AF65-F5344CB8AC3E}">
        <p14:creationId xmlns:p14="http://schemas.microsoft.com/office/powerpoint/2010/main" val="744338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EF6E1-A818-4A1D-9432-87ABA05F7E1F}"/>
              </a:ext>
            </a:extLst>
          </p:cNvPr>
          <p:cNvSpPr txBox="1"/>
          <p:nvPr/>
        </p:nvSpPr>
        <p:spPr>
          <a:xfrm>
            <a:off x="674914" y="533400"/>
            <a:ext cx="1026243" cy="369332"/>
          </a:xfrm>
          <a:prstGeom prst="rect">
            <a:avLst/>
          </a:prstGeom>
          <a:noFill/>
        </p:spPr>
        <p:txBody>
          <a:bodyPr wrap="none" rtlCol="0">
            <a:spAutoFit/>
          </a:bodyPr>
          <a:lstStyle/>
          <a:p>
            <a:r>
              <a:rPr lang="ru-RU" dirty="0"/>
              <a:t>Пример.</a:t>
            </a:r>
          </a:p>
        </p:txBody>
      </p:sp>
      <p:pic>
        <p:nvPicPr>
          <p:cNvPr id="6" name="Рисунок 5">
            <a:extLst>
              <a:ext uri="{FF2B5EF4-FFF2-40B4-BE49-F238E27FC236}">
                <a16:creationId xmlns:a16="http://schemas.microsoft.com/office/drawing/2014/main" id="{5E01114A-1EEE-4CC5-81F4-0F044853EA4E}"/>
              </a:ext>
            </a:extLst>
          </p:cNvPr>
          <p:cNvPicPr>
            <a:picLocks noChangeAspect="1"/>
          </p:cNvPicPr>
          <p:nvPr/>
        </p:nvPicPr>
        <p:blipFill>
          <a:blip r:embed="rId2"/>
          <a:stretch>
            <a:fillRect/>
          </a:stretch>
        </p:blipFill>
        <p:spPr>
          <a:xfrm>
            <a:off x="2035628" y="299432"/>
            <a:ext cx="10080171" cy="5218915"/>
          </a:xfrm>
          <a:prstGeom prst="rect">
            <a:avLst/>
          </a:prstGeom>
        </p:spPr>
      </p:pic>
      <p:sp>
        <p:nvSpPr>
          <p:cNvPr id="7" name="TextBox 6">
            <a:extLst>
              <a:ext uri="{FF2B5EF4-FFF2-40B4-BE49-F238E27FC236}">
                <a16:creationId xmlns:a16="http://schemas.microsoft.com/office/drawing/2014/main" id="{254BFF76-A727-4C88-8E18-310130C3988E}"/>
              </a:ext>
            </a:extLst>
          </p:cNvPr>
          <p:cNvSpPr txBox="1"/>
          <p:nvPr/>
        </p:nvSpPr>
        <p:spPr>
          <a:xfrm>
            <a:off x="8436428" y="1894114"/>
            <a:ext cx="399468" cy="369332"/>
          </a:xfrm>
          <a:prstGeom prst="rect">
            <a:avLst/>
          </a:prstGeom>
          <a:solidFill>
            <a:schemeClr val="bg1"/>
          </a:solidFill>
        </p:spPr>
        <p:txBody>
          <a:bodyPr wrap="none" rtlCol="0">
            <a:spAutoFit/>
          </a:bodyPr>
          <a:lstStyle/>
          <a:p>
            <a:r>
              <a:rPr lang="en-US" dirty="0"/>
              <a:t>L1</a:t>
            </a:r>
            <a:endParaRPr lang="ru-RU" dirty="0"/>
          </a:p>
        </p:txBody>
      </p:sp>
      <p:sp>
        <p:nvSpPr>
          <p:cNvPr id="8" name="TextBox 7">
            <a:extLst>
              <a:ext uri="{FF2B5EF4-FFF2-40B4-BE49-F238E27FC236}">
                <a16:creationId xmlns:a16="http://schemas.microsoft.com/office/drawing/2014/main" id="{F7088289-2780-4508-9C00-E55818AEA907}"/>
              </a:ext>
            </a:extLst>
          </p:cNvPr>
          <p:cNvSpPr txBox="1"/>
          <p:nvPr/>
        </p:nvSpPr>
        <p:spPr>
          <a:xfrm>
            <a:off x="10374085" y="4789715"/>
            <a:ext cx="399468" cy="369332"/>
          </a:xfrm>
          <a:prstGeom prst="rect">
            <a:avLst/>
          </a:prstGeom>
          <a:solidFill>
            <a:schemeClr val="bg1"/>
          </a:solidFill>
        </p:spPr>
        <p:txBody>
          <a:bodyPr wrap="none" rtlCol="0">
            <a:spAutoFit/>
          </a:bodyPr>
          <a:lstStyle/>
          <a:p>
            <a:r>
              <a:rPr lang="en-US" dirty="0"/>
              <a:t>L2</a:t>
            </a:r>
            <a:endParaRPr lang="ru-RU" dirty="0"/>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116240A-A595-474B-9DE1-8113E192DE95}"/>
                  </a:ext>
                </a:extLst>
              </p14:cNvPr>
              <p14:cNvContentPartPr/>
              <p14:nvPr/>
            </p14:nvContentPartPr>
            <p14:xfrm>
              <a:off x="6803451" y="206469"/>
              <a:ext cx="360" cy="360"/>
            </p14:xfrm>
          </p:contentPart>
        </mc:Choice>
        <mc:Fallback xmlns="">
          <p:pic>
            <p:nvPicPr>
              <p:cNvPr id="2" name="Рукописный ввод 1">
                <a:extLst>
                  <a:ext uri="{FF2B5EF4-FFF2-40B4-BE49-F238E27FC236}">
                    <a16:creationId xmlns:a16="http://schemas.microsoft.com/office/drawing/2014/main" id="{1116240A-A595-474B-9DE1-8113E192DE95}"/>
                  </a:ext>
                </a:extLst>
              </p:cNvPr>
              <p:cNvPicPr/>
              <p:nvPr/>
            </p:nvPicPr>
            <p:blipFill>
              <a:blip r:embed="rId4"/>
              <a:stretch>
                <a:fillRect/>
              </a:stretch>
            </p:blipFill>
            <p:spPr>
              <a:xfrm>
                <a:off x="6740451" y="14346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Рукописный ввод 19">
                <a:extLst>
                  <a:ext uri="{FF2B5EF4-FFF2-40B4-BE49-F238E27FC236}">
                    <a16:creationId xmlns:a16="http://schemas.microsoft.com/office/drawing/2014/main" id="{9E6A508C-7270-4B63-A167-DBF460A56BDC}"/>
                  </a:ext>
                </a:extLst>
              </p14:cNvPr>
              <p14:cNvContentPartPr/>
              <p14:nvPr/>
            </p14:nvContentPartPr>
            <p14:xfrm>
              <a:off x="2130651" y="1587789"/>
              <a:ext cx="3814920" cy="3845160"/>
            </p14:xfrm>
          </p:contentPart>
        </mc:Choice>
        <mc:Fallback xmlns="">
          <p:pic>
            <p:nvPicPr>
              <p:cNvPr id="20" name="Рукописный ввод 19">
                <a:extLst>
                  <a:ext uri="{FF2B5EF4-FFF2-40B4-BE49-F238E27FC236}">
                    <a16:creationId xmlns:a16="http://schemas.microsoft.com/office/drawing/2014/main" id="{9E6A508C-7270-4B63-A167-DBF460A56BDC}"/>
                  </a:ext>
                </a:extLst>
              </p:cNvPr>
              <p:cNvPicPr/>
              <p:nvPr/>
            </p:nvPicPr>
            <p:blipFill>
              <a:blip r:embed="rId6"/>
              <a:stretch>
                <a:fillRect/>
              </a:stretch>
            </p:blipFill>
            <p:spPr>
              <a:xfrm>
                <a:off x="2067645" y="1524795"/>
                <a:ext cx="3940572" cy="39707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Рукописный ввод 2">
                <a:extLst>
                  <a:ext uri="{FF2B5EF4-FFF2-40B4-BE49-F238E27FC236}">
                    <a16:creationId xmlns:a16="http://schemas.microsoft.com/office/drawing/2014/main" id="{43D2D61A-272F-4993-862F-C6CE461807AC}"/>
                  </a:ext>
                </a:extLst>
              </p14:cNvPr>
              <p14:cNvContentPartPr/>
              <p14:nvPr/>
            </p14:nvContentPartPr>
            <p14:xfrm>
              <a:off x="1146051" y="1937091"/>
              <a:ext cx="40680" cy="14760"/>
            </p14:xfrm>
          </p:contentPart>
        </mc:Choice>
        <mc:Fallback xmlns="">
          <p:pic>
            <p:nvPicPr>
              <p:cNvPr id="3" name="Рукописный ввод 2">
                <a:extLst>
                  <a:ext uri="{FF2B5EF4-FFF2-40B4-BE49-F238E27FC236}">
                    <a16:creationId xmlns:a16="http://schemas.microsoft.com/office/drawing/2014/main" id="{43D2D61A-272F-4993-862F-C6CE461807AC}"/>
                  </a:ext>
                </a:extLst>
              </p:cNvPr>
              <p:cNvPicPr/>
              <p:nvPr/>
            </p:nvPicPr>
            <p:blipFill>
              <a:blip r:embed="rId8"/>
              <a:stretch>
                <a:fillRect/>
              </a:stretch>
            </p:blipFill>
            <p:spPr>
              <a:xfrm>
                <a:off x="1110411" y="1901091"/>
                <a:ext cx="1123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Рукописный ввод 4">
                <a:extLst>
                  <a:ext uri="{FF2B5EF4-FFF2-40B4-BE49-F238E27FC236}">
                    <a16:creationId xmlns:a16="http://schemas.microsoft.com/office/drawing/2014/main" id="{4C94B10B-A9C8-4067-860F-F86566BD5151}"/>
                  </a:ext>
                </a:extLst>
              </p14:cNvPr>
              <p14:cNvContentPartPr/>
              <p14:nvPr/>
            </p14:nvContentPartPr>
            <p14:xfrm>
              <a:off x="2142891" y="672669"/>
              <a:ext cx="830880" cy="861480"/>
            </p14:xfrm>
          </p:contentPart>
        </mc:Choice>
        <mc:Fallback xmlns="">
          <p:pic>
            <p:nvPicPr>
              <p:cNvPr id="5" name="Рукописный ввод 4">
                <a:extLst>
                  <a:ext uri="{FF2B5EF4-FFF2-40B4-BE49-F238E27FC236}">
                    <a16:creationId xmlns:a16="http://schemas.microsoft.com/office/drawing/2014/main" id="{4C94B10B-A9C8-4067-860F-F86566BD5151}"/>
                  </a:ext>
                </a:extLst>
              </p:cNvPr>
              <p:cNvPicPr/>
              <p:nvPr/>
            </p:nvPicPr>
            <p:blipFill>
              <a:blip r:embed="rId10"/>
              <a:stretch>
                <a:fillRect/>
              </a:stretch>
            </p:blipFill>
            <p:spPr>
              <a:xfrm>
                <a:off x="2106891" y="636669"/>
                <a:ext cx="902520" cy="93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Рукописный ввод 10">
                <a:extLst>
                  <a:ext uri="{FF2B5EF4-FFF2-40B4-BE49-F238E27FC236}">
                    <a16:creationId xmlns:a16="http://schemas.microsoft.com/office/drawing/2014/main" id="{DBA71E0A-CAD3-4D98-BA23-BD0065B91C02}"/>
                  </a:ext>
                </a:extLst>
              </p14:cNvPr>
              <p14:cNvContentPartPr/>
              <p14:nvPr/>
            </p14:nvContentPartPr>
            <p14:xfrm>
              <a:off x="4899411" y="1668069"/>
              <a:ext cx="1034640" cy="881280"/>
            </p14:xfrm>
          </p:contentPart>
        </mc:Choice>
        <mc:Fallback xmlns="">
          <p:pic>
            <p:nvPicPr>
              <p:cNvPr id="11" name="Рукописный ввод 10">
                <a:extLst>
                  <a:ext uri="{FF2B5EF4-FFF2-40B4-BE49-F238E27FC236}">
                    <a16:creationId xmlns:a16="http://schemas.microsoft.com/office/drawing/2014/main" id="{DBA71E0A-CAD3-4D98-BA23-BD0065B91C02}"/>
                  </a:ext>
                </a:extLst>
              </p:cNvPr>
              <p:cNvPicPr/>
              <p:nvPr/>
            </p:nvPicPr>
            <p:blipFill>
              <a:blip r:embed="rId12"/>
              <a:stretch>
                <a:fillRect/>
              </a:stretch>
            </p:blipFill>
            <p:spPr>
              <a:xfrm>
                <a:off x="4863411" y="1632429"/>
                <a:ext cx="110628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Рукописный ввод 16">
                <a:extLst>
                  <a:ext uri="{FF2B5EF4-FFF2-40B4-BE49-F238E27FC236}">
                    <a16:creationId xmlns:a16="http://schemas.microsoft.com/office/drawing/2014/main" id="{B1257854-38F3-40CE-AA46-675EE2920B8C}"/>
                  </a:ext>
                </a:extLst>
              </p14:cNvPr>
              <p14:cNvContentPartPr/>
              <p14:nvPr/>
            </p14:nvContentPartPr>
            <p14:xfrm>
              <a:off x="2038131" y="2619909"/>
              <a:ext cx="1034640" cy="941760"/>
            </p14:xfrm>
          </p:contentPart>
        </mc:Choice>
        <mc:Fallback xmlns="">
          <p:pic>
            <p:nvPicPr>
              <p:cNvPr id="17" name="Рукописный ввод 16">
                <a:extLst>
                  <a:ext uri="{FF2B5EF4-FFF2-40B4-BE49-F238E27FC236}">
                    <a16:creationId xmlns:a16="http://schemas.microsoft.com/office/drawing/2014/main" id="{B1257854-38F3-40CE-AA46-675EE2920B8C}"/>
                  </a:ext>
                </a:extLst>
              </p:cNvPr>
              <p:cNvPicPr/>
              <p:nvPr/>
            </p:nvPicPr>
            <p:blipFill>
              <a:blip r:embed="rId14"/>
              <a:stretch>
                <a:fillRect/>
              </a:stretch>
            </p:blipFill>
            <p:spPr>
              <a:xfrm>
                <a:off x="2002491" y="2583909"/>
                <a:ext cx="1106280" cy="1013400"/>
              </a:xfrm>
              <a:prstGeom prst="rect">
                <a:avLst/>
              </a:prstGeom>
            </p:spPr>
          </p:pic>
        </mc:Fallback>
      </mc:AlternateContent>
    </p:spTree>
    <p:extLst>
      <p:ext uri="{BB962C8B-B14F-4D97-AF65-F5344CB8AC3E}">
        <p14:creationId xmlns:p14="http://schemas.microsoft.com/office/powerpoint/2010/main" val="4171827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EF6E1-A818-4A1D-9432-87ABA05F7E1F}"/>
              </a:ext>
            </a:extLst>
          </p:cNvPr>
          <p:cNvSpPr txBox="1"/>
          <p:nvPr/>
        </p:nvSpPr>
        <p:spPr>
          <a:xfrm>
            <a:off x="674914" y="533400"/>
            <a:ext cx="1026243" cy="369332"/>
          </a:xfrm>
          <a:prstGeom prst="rect">
            <a:avLst/>
          </a:prstGeom>
          <a:noFill/>
        </p:spPr>
        <p:txBody>
          <a:bodyPr wrap="none" rtlCol="0">
            <a:spAutoFit/>
          </a:bodyPr>
          <a:lstStyle/>
          <a:p>
            <a:r>
              <a:rPr lang="ru-RU" dirty="0"/>
              <a:t>Пример.</a:t>
            </a:r>
          </a:p>
        </p:txBody>
      </p:sp>
      <p:pic>
        <p:nvPicPr>
          <p:cNvPr id="6" name="Рисунок 5">
            <a:extLst>
              <a:ext uri="{FF2B5EF4-FFF2-40B4-BE49-F238E27FC236}">
                <a16:creationId xmlns:a16="http://schemas.microsoft.com/office/drawing/2014/main" id="{5E01114A-1EEE-4CC5-81F4-0F044853EA4E}"/>
              </a:ext>
            </a:extLst>
          </p:cNvPr>
          <p:cNvPicPr>
            <a:picLocks noChangeAspect="1"/>
          </p:cNvPicPr>
          <p:nvPr/>
        </p:nvPicPr>
        <p:blipFill>
          <a:blip r:embed="rId2"/>
          <a:stretch>
            <a:fillRect/>
          </a:stretch>
        </p:blipFill>
        <p:spPr>
          <a:xfrm>
            <a:off x="2035628" y="299432"/>
            <a:ext cx="10080171" cy="5218915"/>
          </a:xfrm>
          <a:prstGeom prst="rect">
            <a:avLst/>
          </a:prstGeom>
        </p:spPr>
      </p:pic>
      <p:sp>
        <p:nvSpPr>
          <p:cNvPr id="7" name="TextBox 6">
            <a:extLst>
              <a:ext uri="{FF2B5EF4-FFF2-40B4-BE49-F238E27FC236}">
                <a16:creationId xmlns:a16="http://schemas.microsoft.com/office/drawing/2014/main" id="{254BFF76-A727-4C88-8E18-310130C3988E}"/>
              </a:ext>
            </a:extLst>
          </p:cNvPr>
          <p:cNvSpPr txBox="1"/>
          <p:nvPr/>
        </p:nvSpPr>
        <p:spPr>
          <a:xfrm>
            <a:off x="8436428" y="1894114"/>
            <a:ext cx="399468" cy="369332"/>
          </a:xfrm>
          <a:prstGeom prst="rect">
            <a:avLst/>
          </a:prstGeom>
          <a:solidFill>
            <a:schemeClr val="bg1"/>
          </a:solidFill>
        </p:spPr>
        <p:txBody>
          <a:bodyPr wrap="none" rtlCol="0">
            <a:spAutoFit/>
          </a:bodyPr>
          <a:lstStyle/>
          <a:p>
            <a:r>
              <a:rPr lang="en-US" dirty="0"/>
              <a:t>L1</a:t>
            </a:r>
            <a:endParaRPr lang="ru-RU" dirty="0"/>
          </a:p>
        </p:txBody>
      </p:sp>
      <p:sp>
        <p:nvSpPr>
          <p:cNvPr id="8" name="TextBox 7">
            <a:extLst>
              <a:ext uri="{FF2B5EF4-FFF2-40B4-BE49-F238E27FC236}">
                <a16:creationId xmlns:a16="http://schemas.microsoft.com/office/drawing/2014/main" id="{F7088289-2780-4508-9C00-E55818AEA907}"/>
              </a:ext>
            </a:extLst>
          </p:cNvPr>
          <p:cNvSpPr txBox="1"/>
          <p:nvPr/>
        </p:nvSpPr>
        <p:spPr>
          <a:xfrm>
            <a:off x="10374085" y="4789715"/>
            <a:ext cx="399468" cy="369332"/>
          </a:xfrm>
          <a:prstGeom prst="rect">
            <a:avLst/>
          </a:prstGeom>
          <a:solidFill>
            <a:schemeClr val="bg1"/>
          </a:solidFill>
        </p:spPr>
        <p:txBody>
          <a:bodyPr wrap="none" rtlCol="0">
            <a:spAutoFit/>
          </a:bodyPr>
          <a:lstStyle/>
          <a:p>
            <a:r>
              <a:rPr lang="en-US" dirty="0"/>
              <a:t>L2</a:t>
            </a:r>
            <a:endParaRPr lang="ru-RU" dirty="0"/>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116240A-A595-474B-9DE1-8113E192DE95}"/>
                  </a:ext>
                </a:extLst>
              </p14:cNvPr>
              <p14:cNvContentPartPr/>
              <p14:nvPr/>
            </p14:nvContentPartPr>
            <p14:xfrm>
              <a:off x="6803451" y="206469"/>
              <a:ext cx="360" cy="360"/>
            </p14:xfrm>
          </p:contentPart>
        </mc:Choice>
        <mc:Fallback xmlns="">
          <p:pic>
            <p:nvPicPr>
              <p:cNvPr id="2" name="Рукописный ввод 1">
                <a:extLst>
                  <a:ext uri="{FF2B5EF4-FFF2-40B4-BE49-F238E27FC236}">
                    <a16:creationId xmlns:a16="http://schemas.microsoft.com/office/drawing/2014/main" id="{1116240A-A595-474B-9DE1-8113E192DE95}"/>
                  </a:ext>
                </a:extLst>
              </p:cNvPr>
              <p:cNvPicPr/>
              <p:nvPr/>
            </p:nvPicPr>
            <p:blipFill>
              <a:blip r:embed="rId4"/>
              <a:stretch>
                <a:fillRect/>
              </a:stretch>
            </p:blipFill>
            <p:spPr>
              <a:xfrm>
                <a:off x="6740451" y="14346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Рукописный ввод 19">
                <a:extLst>
                  <a:ext uri="{FF2B5EF4-FFF2-40B4-BE49-F238E27FC236}">
                    <a16:creationId xmlns:a16="http://schemas.microsoft.com/office/drawing/2014/main" id="{9E6A508C-7270-4B63-A167-DBF460A56BDC}"/>
                  </a:ext>
                </a:extLst>
              </p14:cNvPr>
              <p14:cNvContentPartPr/>
              <p14:nvPr/>
            </p14:nvContentPartPr>
            <p14:xfrm>
              <a:off x="2130651" y="1587789"/>
              <a:ext cx="3814920" cy="3845160"/>
            </p14:xfrm>
          </p:contentPart>
        </mc:Choice>
        <mc:Fallback xmlns="">
          <p:pic>
            <p:nvPicPr>
              <p:cNvPr id="20" name="Рукописный ввод 19">
                <a:extLst>
                  <a:ext uri="{FF2B5EF4-FFF2-40B4-BE49-F238E27FC236}">
                    <a16:creationId xmlns:a16="http://schemas.microsoft.com/office/drawing/2014/main" id="{9E6A508C-7270-4B63-A167-DBF460A56BDC}"/>
                  </a:ext>
                </a:extLst>
              </p:cNvPr>
              <p:cNvPicPr/>
              <p:nvPr/>
            </p:nvPicPr>
            <p:blipFill>
              <a:blip r:embed="rId6"/>
              <a:stretch>
                <a:fillRect/>
              </a:stretch>
            </p:blipFill>
            <p:spPr>
              <a:xfrm>
                <a:off x="2067645" y="1524795"/>
                <a:ext cx="3940572" cy="39707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Рукописный ввод 2">
                <a:extLst>
                  <a:ext uri="{FF2B5EF4-FFF2-40B4-BE49-F238E27FC236}">
                    <a16:creationId xmlns:a16="http://schemas.microsoft.com/office/drawing/2014/main" id="{43D2D61A-272F-4993-862F-C6CE461807AC}"/>
                  </a:ext>
                </a:extLst>
              </p14:cNvPr>
              <p14:cNvContentPartPr/>
              <p14:nvPr/>
            </p14:nvContentPartPr>
            <p14:xfrm>
              <a:off x="1146051" y="1937091"/>
              <a:ext cx="40680" cy="14760"/>
            </p14:xfrm>
          </p:contentPart>
        </mc:Choice>
        <mc:Fallback xmlns="">
          <p:pic>
            <p:nvPicPr>
              <p:cNvPr id="3" name="Рукописный ввод 2">
                <a:extLst>
                  <a:ext uri="{FF2B5EF4-FFF2-40B4-BE49-F238E27FC236}">
                    <a16:creationId xmlns:a16="http://schemas.microsoft.com/office/drawing/2014/main" id="{43D2D61A-272F-4993-862F-C6CE461807AC}"/>
                  </a:ext>
                </a:extLst>
              </p:cNvPr>
              <p:cNvPicPr/>
              <p:nvPr/>
            </p:nvPicPr>
            <p:blipFill>
              <a:blip r:embed="rId8"/>
              <a:stretch>
                <a:fillRect/>
              </a:stretch>
            </p:blipFill>
            <p:spPr>
              <a:xfrm>
                <a:off x="1109730" y="1901948"/>
                <a:ext cx="112960" cy="8469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Рукописный ввод 4">
                <a:extLst>
                  <a:ext uri="{FF2B5EF4-FFF2-40B4-BE49-F238E27FC236}">
                    <a16:creationId xmlns:a16="http://schemas.microsoft.com/office/drawing/2014/main" id="{4C94B10B-A9C8-4067-860F-F86566BD5151}"/>
                  </a:ext>
                </a:extLst>
              </p14:cNvPr>
              <p14:cNvContentPartPr/>
              <p14:nvPr/>
            </p14:nvContentPartPr>
            <p14:xfrm>
              <a:off x="2142891" y="672669"/>
              <a:ext cx="830880" cy="861480"/>
            </p14:xfrm>
          </p:contentPart>
        </mc:Choice>
        <mc:Fallback xmlns="">
          <p:pic>
            <p:nvPicPr>
              <p:cNvPr id="5" name="Рукописный ввод 4">
                <a:extLst>
                  <a:ext uri="{FF2B5EF4-FFF2-40B4-BE49-F238E27FC236}">
                    <a16:creationId xmlns:a16="http://schemas.microsoft.com/office/drawing/2014/main" id="{4C94B10B-A9C8-4067-860F-F86566BD5151}"/>
                  </a:ext>
                </a:extLst>
              </p:cNvPr>
              <p:cNvPicPr/>
              <p:nvPr/>
            </p:nvPicPr>
            <p:blipFill>
              <a:blip r:embed="rId10"/>
              <a:stretch>
                <a:fillRect/>
              </a:stretch>
            </p:blipFill>
            <p:spPr>
              <a:xfrm>
                <a:off x="2106891" y="636684"/>
                <a:ext cx="902520" cy="93309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Рукописный ввод 10">
                <a:extLst>
                  <a:ext uri="{FF2B5EF4-FFF2-40B4-BE49-F238E27FC236}">
                    <a16:creationId xmlns:a16="http://schemas.microsoft.com/office/drawing/2014/main" id="{DBA71E0A-CAD3-4D98-BA23-BD0065B91C02}"/>
                  </a:ext>
                </a:extLst>
              </p14:cNvPr>
              <p14:cNvContentPartPr/>
              <p14:nvPr/>
            </p14:nvContentPartPr>
            <p14:xfrm>
              <a:off x="4899411" y="1668069"/>
              <a:ext cx="1034640" cy="881280"/>
            </p14:xfrm>
          </p:contentPart>
        </mc:Choice>
        <mc:Fallback xmlns="">
          <p:pic>
            <p:nvPicPr>
              <p:cNvPr id="11" name="Рукописный ввод 10">
                <a:extLst>
                  <a:ext uri="{FF2B5EF4-FFF2-40B4-BE49-F238E27FC236}">
                    <a16:creationId xmlns:a16="http://schemas.microsoft.com/office/drawing/2014/main" id="{DBA71E0A-CAD3-4D98-BA23-BD0065B91C02}"/>
                  </a:ext>
                </a:extLst>
              </p:cNvPr>
              <p:cNvPicPr/>
              <p:nvPr/>
            </p:nvPicPr>
            <p:blipFill>
              <a:blip r:embed="rId12"/>
              <a:stretch>
                <a:fillRect/>
              </a:stretch>
            </p:blipFill>
            <p:spPr>
              <a:xfrm>
                <a:off x="4863411" y="1632054"/>
                <a:ext cx="1106280" cy="95294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Рукописный ввод 16">
                <a:extLst>
                  <a:ext uri="{FF2B5EF4-FFF2-40B4-BE49-F238E27FC236}">
                    <a16:creationId xmlns:a16="http://schemas.microsoft.com/office/drawing/2014/main" id="{B1257854-38F3-40CE-AA46-675EE2920B8C}"/>
                  </a:ext>
                </a:extLst>
              </p14:cNvPr>
              <p14:cNvContentPartPr/>
              <p14:nvPr/>
            </p14:nvContentPartPr>
            <p14:xfrm>
              <a:off x="2038131" y="2619909"/>
              <a:ext cx="1034640" cy="941760"/>
            </p14:xfrm>
          </p:contentPart>
        </mc:Choice>
        <mc:Fallback xmlns="">
          <p:pic>
            <p:nvPicPr>
              <p:cNvPr id="17" name="Рукописный ввод 16">
                <a:extLst>
                  <a:ext uri="{FF2B5EF4-FFF2-40B4-BE49-F238E27FC236}">
                    <a16:creationId xmlns:a16="http://schemas.microsoft.com/office/drawing/2014/main" id="{B1257854-38F3-40CE-AA46-675EE2920B8C}"/>
                  </a:ext>
                </a:extLst>
              </p:cNvPr>
              <p:cNvPicPr/>
              <p:nvPr/>
            </p:nvPicPr>
            <p:blipFill>
              <a:blip r:embed="rId14"/>
              <a:stretch>
                <a:fillRect/>
              </a:stretch>
            </p:blipFill>
            <p:spPr>
              <a:xfrm>
                <a:off x="2002118" y="2583909"/>
                <a:ext cx="1106305" cy="101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Рукописный ввод 8">
                <a:extLst>
                  <a:ext uri="{FF2B5EF4-FFF2-40B4-BE49-F238E27FC236}">
                    <a16:creationId xmlns:a16="http://schemas.microsoft.com/office/drawing/2014/main" id="{E931D1CE-E254-4C7D-B435-87306CBE8EFA}"/>
                  </a:ext>
                </a:extLst>
              </p14:cNvPr>
              <p14:cNvContentPartPr/>
              <p14:nvPr/>
            </p14:nvContentPartPr>
            <p14:xfrm>
              <a:off x="683451" y="2699109"/>
              <a:ext cx="13320" cy="25560"/>
            </p14:xfrm>
          </p:contentPart>
        </mc:Choice>
        <mc:Fallback xmlns="">
          <p:pic>
            <p:nvPicPr>
              <p:cNvPr id="9" name="Рукописный ввод 8">
                <a:extLst>
                  <a:ext uri="{FF2B5EF4-FFF2-40B4-BE49-F238E27FC236}">
                    <a16:creationId xmlns:a16="http://schemas.microsoft.com/office/drawing/2014/main" id="{E931D1CE-E254-4C7D-B435-87306CBE8EFA}"/>
                  </a:ext>
                </a:extLst>
              </p:cNvPr>
              <p:cNvPicPr/>
              <p:nvPr/>
            </p:nvPicPr>
            <p:blipFill>
              <a:blip r:embed="rId16"/>
              <a:stretch>
                <a:fillRect/>
              </a:stretch>
            </p:blipFill>
            <p:spPr>
              <a:xfrm>
                <a:off x="647451" y="2663469"/>
                <a:ext cx="84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Рукописный ввод 12">
                <a:extLst>
                  <a:ext uri="{FF2B5EF4-FFF2-40B4-BE49-F238E27FC236}">
                    <a16:creationId xmlns:a16="http://schemas.microsoft.com/office/drawing/2014/main" id="{3687C73A-8930-45AC-AA0E-C4E0ADD31814}"/>
                  </a:ext>
                </a:extLst>
              </p14:cNvPr>
              <p14:cNvContentPartPr/>
              <p14:nvPr/>
            </p14:nvContentPartPr>
            <p14:xfrm>
              <a:off x="3033171" y="603189"/>
              <a:ext cx="941760" cy="931680"/>
            </p14:xfrm>
          </p:contentPart>
        </mc:Choice>
        <mc:Fallback xmlns="">
          <p:pic>
            <p:nvPicPr>
              <p:cNvPr id="13" name="Рукописный ввод 12">
                <a:extLst>
                  <a:ext uri="{FF2B5EF4-FFF2-40B4-BE49-F238E27FC236}">
                    <a16:creationId xmlns:a16="http://schemas.microsoft.com/office/drawing/2014/main" id="{3687C73A-8930-45AC-AA0E-C4E0ADD31814}"/>
                  </a:ext>
                </a:extLst>
              </p:cNvPr>
              <p:cNvPicPr/>
              <p:nvPr/>
            </p:nvPicPr>
            <p:blipFill>
              <a:blip r:embed="rId18"/>
              <a:stretch>
                <a:fillRect/>
              </a:stretch>
            </p:blipFill>
            <p:spPr>
              <a:xfrm>
                <a:off x="2997531" y="567189"/>
                <a:ext cx="1013400" cy="1003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Рукописный ввод 13">
                <a:extLst>
                  <a:ext uri="{FF2B5EF4-FFF2-40B4-BE49-F238E27FC236}">
                    <a16:creationId xmlns:a16="http://schemas.microsoft.com/office/drawing/2014/main" id="{A16709B9-C294-4F75-A15B-89902EAEA467}"/>
                  </a:ext>
                </a:extLst>
              </p14:cNvPr>
              <p14:cNvContentPartPr/>
              <p14:nvPr/>
            </p14:nvContentPartPr>
            <p14:xfrm>
              <a:off x="5865291" y="1668789"/>
              <a:ext cx="1016280" cy="924480"/>
            </p14:xfrm>
          </p:contentPart>
        </mc:Choice>
        <mc:Fallback xmlns="">
          <p:pic>
            <p:nvPicPr>
              <p:cNvPr id="14" name="Рукописный ввод 13">
                <a:extLst>
                  <a:ext uri="{FF2B5EF4-FFF2-40B4-BE49-F238E27FC236}">
                    <a16:creationId xmlns:a16="http://schemas.microsoft.com/office/drawing/2014/main" id="{A16709B9-C294-4F75-A15B-89902EAEA467}"/>
                  </a:ext>
                </a:extLst>
              </p:cNvPr>
              <p:cNvPicPr/>
              <p:nvPr/>
            </p:nvPicPr>
            <p:blipFill>
              <a:blip r:embed="rId20"/>
              <a:stretch>
                <a:fillRect/>
              </a:stretch>
            </p:blipFill>
            <p:spPr>
              <a:xfrm>
                <a:off x="5829651" y="1632789"/>
                <a:ext cx="1087920" cy="996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Рукописный ввод 14">
                <a:extLst>
                  <a:ext uri="{FF2B5EF4-FFF2-40B4-BE49-F238E27FC236}">
                    <a16:creationId xmlns:a16="http://schemas.microsoft.com/office/drawing/2014/main" id="{A4AD6796-5CD2-48E1-A965-F149A5A8A16E}"/>
                  </a:ext>
                </a:extLst>
              </p14:cNvPr>
              <p14:cNvContentPartPr/>
              <p14:nvPr/>
            </p14:nvContentPartPr>
            <p14:xfrm>
              <a:off x="3042531" y="3493629"/>
              <a:ext cx="1029240" cy="1045080"/>
            </p14:xfrm>
          </p:contentPart>
        </mc:Choice>
        <mc:Fallback xmlns="">
          <p:pic>
            <p:nvPicPr>
              <p:cNvPr id="15" name="Рукописный ввод 14">
                <a:extLst>
                  <a:ext uri="{FF2B5EF4-FFF2-40B4-BE49-F238E27FC236}">
                    <a16:creationId xmlns:a16="http://schemas.microsoft.com/office/drawing/2014/main" id="{A4AD6796-5CD2-48E1-A965-F149A5A8A16E}"/>
                  </a:ext>
                </a:extLst>
              </p:cNvPr>
              <p:cNvPicPr/>
              <p:nvPr/>
            </p:nvPicPr>
            <p:blipFill>
              <a:blip r:embed="rId22"/>
              <a:stretch>
                <a:fillRect/>
              </a:stretch>
            </p:blipFill>
            <p:spPr>
              <a:xfrm>
                <a:off x="3006531" y="3457629"/>
                <a:ext cx="1100880" cy="1116720"/>
              </a:xfrm>
              <a:prstGeom prst="rect">
                <a:avLst/>
              </a:prstGeom>
            </p:spPr>
          </p:pic>
        </mc:Fallback>
      </mc:AlternateContent>
    </p:spTree>
    <p:extLst>
      <p:ext uri="{BB962C8B-B14F-4D97-AF65-F5344CB8AC3E}">
        <p14:creationId xmlns:p14="http://schemas.microsoft.com/office/powerpoint/2010/main" val="2540526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EF6E1-A818-4A1D-9432-87ABA05F7E1F}"/>
              </a:ext>
            </a:extLst>
          </p:cNvPr>
          <p:cNvSpPr txBox="1"/>
          <p:nvPr/>
        </p:nvSpPr>
        <p:spPr>
          <a:xfrm>
            <a:off x="674914" y="533400"/>
            <a:ext cx="1026243" cy="369332"/>
          </a:xfrm>
          <a:prstGeom prst="rect">
            <a:avLst/>
          </a:prstGeom>
          <a:noFill/>
        </p:spPr>
        <p:txBody>
          <a:bodyPr wrap="none" rtlCol="0">
            <a:spAutoFit/>
          </a:bodyPr>
          <a:lstStyle/>
          <a:p>
            <a:r>
              <a:rPr lang="ru-RU" dirty="0"/>
              <a:t>Пример.</a:t>
            </a:r>
          </a:p>
        </p:txBody>
      </p:sp>
      <p:pic>
        <p:nvPicPr>
          <p:cNvPr id="6" name="Рисунок 5">
            <a:extLst>
              <a:ext uri="{FF2B5EF4-FFF2-40B4-BE49-F238E27FC236}">
                <a16:creationId xmlns:a16="http://schemas.microsoft.com/office/drawing/2014/main" id="{5E01114A-1EEE-4CC5-81F4-0F044853EA4E}"/>
              </a:ext>
            </a:extLst>
          </p:cNvPr>
          <p:cNvPicPr>
            <a:picLocks noChangeAspect="1"/>
          </p:cNvPicPr>
          <p:nvPr/>
        </p:nvPicPr>
        <p:blipFill>
          <a:blip r:embed="rId2"/>
          <a:stretch>
            <a:fillRect/>
          </a:stretch>
        </p:blipFill>
        <p:spPr>
          <a:xfrm>
            <a:off x="2035628" y="299432"/>
            <a:ext cx="10080171" cy="5218915"/>
          </a:xfrm>
          <a:prstGeom prst="rect">
            <a:avLst/>
          </a:prstGeom>
        </p:spPr>
      </p:pic>
      <p:sp>
        <p:nvSpPr>
          <p:cNvPr id="7" name="TextBox 6">
            <a:extLst>
              <a:ext uri="{FF2B5EF4-FFF2-40B4-BE49-F238E27FC236}">
                <a16:creationId xmlns:a16="http://schemas.microsoft.com/office/drawing/2014/main" id="{254BFF76-A727-4C88-8E18-310130C3988E}"/>
              </a:ext>
            </a:extLst>
          </p:cNvPr>
          <p:cNvSpPr txBox="1"/>
          <p:nvPr/>
        </p:nvSpPr>
        <p:spPr>
          <a:xfrm>
            <a:off x="8436428" y="1894114"/>
            <a:ext cx="399468" cy="369332"/>
          </a:xfrm>
          <a:prstGeom prst="rect">
            <a:avLst/>
          </a:prstGeom>
          <a:solidFill>
            <a:schemeClr val="bg1"/>
          </a:solidFill>
        </p:spPr>
        <p:txBody>
          <a:bodyPr wrap="none" rtlCol="0">
            <a:spAutoFit/>
          </a:bodyPr>
          <a:lstStyle/>
          <a:p>
            <a:r>
              <a:rPr lang="en-US" dirty="0"/>
              <a:t>L1</a:t>
            </a:r>
            <a:endParaRPr lang="ru-RU" dirty="0"/>
          </a:p>
        </p:txBody>
      </p:sp>
      <p:sp>
        <p:nvSpPr>
          <p:cNvPr id="8" name="TextBox 7">
            <a:extLst>
              <a:ext uri="{FF2B5EF4-FFF2-40B4-BE49-F238E27FC236}">
                <a16:creationId xmlns:a16="http://schemas.microsoft.com/office/drawing/2014/main" id="{F7088289-2780-4508-9C00-E55818AEA907}"/>
              </a:ext>
            </a:extLst>
          </p:cNvPr>
          <p:cNvSpPr txBox="1"/>
          <p:nvPr/>
        </p:nvSpPr>
        <p:spPr>
          <a:xfrm>
            <a:off x="10374085" y="4789715"/>
            <a:ext cx="399468" cy="369332"/>
          </a:xfrm>
          <a:prstGeom prst="rect">
            <a:avLst/>
          </a:prstGeom>
          <a:solidFill>
            <a:schemeClr val="bg1"/>
          </a:solidFill>
        </p:spPr>
        <p:txBody>
          <a:bodyPr wrap="none" rtlCol="0">
            <a:spAutoFit/>
          </a:bodyPr>
          <a:lstStyle/>
          <a:p>
            <a:r>
              <a:rPr lang="en-US" dirty="0"/>
              <a:t>L2</a:t>
            </a:r>
            <a:endParaRPr lang="ru-RU" dirty="0"/>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116240A-A595-474B-9DE1-8113E192DE95}"/>
                  </a:ext>
                </a:extLst>
              </p14:cNvPr>
              <p14:cNvContentPartPr/>
              <p14:nvPr/>
            </p14:nvContentPartPr>
            <p14:xfrm>
              <a:off x="6803451" y="206469"/>
              <a:ext cx="360" cy="360"/>
            </p14:xfrm>
          </p:contentPart>
        </mc:Choice>
        <mc:Fallback xmlns="">
          <p:pic>
            <p:nvPicPr>
              <p:cNvPr id="2" name="Рукописный ввод 1">
                <a:extLst>
                  <a:ext uri="{FF2B5EF4-FFF2-40B4-BE49-F238E27FC236}">
                    <a16:creationId xmlns:a16="http://schemas.microsoft.com/office/drawing/2014/main" id="{1116240A-A595-474B-9DE1-8113E192DE95}"/>
                  </a:ext>
                </a:extLst>
              </p:cNvPr>
              <p:cNvPicPr/>
              <p:nvPr/>
            </p:nvPicPr>
            <p:blipFill>
              <a:blip r:embed="rId4"/>
              <a:stretch>
                <a:fillRect/>
              </a:stretch>
            </p:blipFill>
            <p:spPr>
              <a:xfrm>
                <a:off x="6740451" y="14346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Рукописный ввод 19">
                <a:extLst>
                  <a:ext uri="{FF2B5EF4-FFF2-40B4-BE49-F238E27FC236}">
                    <a16:creationId xmlns:a16="http://schemas.microsoft.com/office/drawing/2014/main" id="{9E6A508C-7270-4B63-A167-DBF460A56BDC}"/>
                  </a:ext>
                </a:extLst>
              </p14:cNvPr>
              <p14:cNvContentPartPr/>
              <p14:nvPr/>
            </p14:nvContentPartPr>
            <p14:xfrm>
              <a:off x="2130651" y="1587789"/>
              <a:ext cx="3814920" cy="3845160"/>
            </p14:xfrm>
          </p:contentPart>
        </mc:Choice>
        <mc:Fallback xmlns="">
          <p:pic>
            <p:nvPicPr>
              <p:cNvPr id="20" name="Рукописный ввод 19">
                <a:extLst>
                  <a:ext uri="{FF2B5EF4-FFF2-40B4-BE49-F238E27FC236}">
                    <a16:creationId xmlns:a16="http://schemas.microsoft.com/office/drawing/2014/main" id="{9E6A508C-7270-4B63-A167-DBF460A56BDC}"/>
                  </a:ext>
                </a:extLst>
              </p:cNvPr>
              <p:cNvPicPr/>
              <p:nvPr/>
            </p:nvPicPr>
            <p:blipFill>
              <a:blip r:embed="rId6"/>
              <a:stretch>
                <a:fillRect/>
              </a:stretch>
            </p:blipFill>
            <p:spPr>
              <a:xfrm>
                <a:off x="2067645" y="1524795"/>
                <a:ext cx="3940572" cy="39707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Рукописный ввод 2">
                <a:extLst>
                  <a:ext uri="{FF2B5EF4-FFF2-40B4-BE49-F238E27FC236}">
                    <a16:creationId xmlns:a16="http://schemas.microsoft.com/office/drawing/2014/main" id="{43D2D61A-272F-4993-862F-C6CE461807AC}"/>
                  </a:ext>
                </a:extLst>
              </p14:cNvPr>
              <p14:cNvContentPartPr/>
              <p14:nvPr/>
            </p14:nvContentPartPr>
            <p14:xfrm>
              <a:off x="1146051" y="1937091"/>
              <a:ext cx="40680" cy="14760"/>
            </p14:xfrm>
          </p:contentPart>
        </mc:Choice>
        <mc:Fallback xmlns="">
          <p:pic>
            <p:nvPicPr>
              <p:cNvPr id="3" name="Рукописный ввод 2">
                <a:extLst>
                  <a:ext uri="{FF2B5EF4-FFF2-40B4-BE49-F238E27FC236}">
                    <a16:creationId xmlns:a16="http://schemas.microsoft.com/office/drawing/2014/main" id="{43D2D61A-272F-4993-862F-C6CE461807AC}"/>
                  </a:ext>
                </a:extLst>
              </p:cNvPr>
              <p:cNvPicPr/>
              <p:nvPr/>
            </p:nvPicPr>
            <p:blipFill>
              <a:blip r:embed="rId8"/>
              <a:stretch>
                <a:fillRect/>
              </a:stretch>
            </p:blipFill>
            <p:spPr>
              <a:xfrm>
                <a:off x="1109730" y="1901948"/>
                <a:ext cx="112960" cy="8469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Рукописный ввод 4">
                <a:extLst>
                  <a:ext uri="{FF2B5EF4-FFF2-40B4-BE49-F238E27FC236}">
                    <a16:creationId xmlns:a16="http://schemas.microsoft.com/office/drawing/2014/main" id="{4C94B10B-A9C8-4067-860F-F86566BD5151}"/>
                  </a:ext>
                </a:extLst>
              </p14:cNvPr>
              <p14:cNvContentPartPr/>
              <p14:nvPr/>
            </p14:nvContentPartPr>
            <p14:xfrm>
              <a:off x="2142891" y="672669"/>
              <a:ext cx="830880" cy="861480"/>
            </p14:xfrm>
          </p:contentPart>
        </mc:Choice>
        <mc:Fallback xmlns="">
          <p:pic>
            <p:nvPicPr>
              <p:cNvPr id="5" name="Рукописный ввод 4">
                <a:extLst>
                  <a:ext uri="{FF2B5EF4-FFF2-40B4-BE49-F238E27FC236}">
                    <a16:creationId xmlns:a16="http://schemas.microsoft.com/office/drawing/2014/main" id="{4C94B10B-A9C8-4067-860F-F86566BD5151}"/>
                  </a:ext>
                </a:extLst>
              </p:cNvPr>
              <p:cNvPicPr/>
              <p:nvPr/>
            </p:nvPicPr>
            <p:blipFill>
              <a:blip r:embed="rId10"/>
              <a:stretch>
                <a:fillRect/>
              </a:stretch>
            </p:blipFill>
            <p:spPr>
              <a:xfrm>
                <a:off x="2106891" y="636684"/>
                <a:ext cx="902520" cy="93309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Рукописный ввод 10">
                <a:extLst>
                  <a:ext uri="{FF2B5EF4-FFF2-40B4-BE49-F238E27FC236}">
                    <a16:creationId xmlns:a16="http://schemas.microsoft.com/office/drawing/2014/main" id="{DBA71E0A-CAD3-4D98-BA23-BD0065B91C02}"/>
                  </a:ext>
                </a:extLst>
              </p14:cNvPr>
              <p14:cNvContentPartPr/>
              <p14:nvPr/>
            </p14:nvContentPartPr>
            <p14:xfrm>
              <a:off x="4899411" y="1668069"/>
              <a:ext cx="1034640" cy="881280"/>
            </p14:xfrm>
          </p:contentPart>
        </mc:Choice>
        <mc:Fallback xmlns="">
          <p:pic>
            <p:nvPicPr>
              <p:cNvPr id="11" name="Рукописный ввод 10">
                <a:extLst>
                  <a:ext uri="{FF2B5EF4-FFF2-40B4-BE49-F238E27FC236}">
                    <a16:creationId xmlns:a16="http://schemas.microsoft.com/office/drawing/2014/main" id="{DBA71E0A-CAD3-4D98-BA23-BD0065B91C02}"/>
                  </a:ext>
                </a:extLst>
              </p:cNvPr>
              <p:cNvPicPr/>
              <p:nvPr/>
            </p:nvPicPr>
            <p:blipFill>
              <a:blip r:embed="rId12"/>
              <a:stretch>
                <a:fillRect/>
              </a:stretch>
            </p:blipFill>
            <p:spPr>
              <a:xfrm>
                <a:off x="4863411" y="1632054"/>
                <a:ext cx="1106280" cy="95294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Рукописный ввод 16">
                <a:extLst>
                  <a:ext uri="{FF2B5EF4-FFF2-40B4-BE49-F238E27FC236}">
                    <a16:creationId xmlns:a16="http://schemas.microsoft.com/office/drawing/2014/main" id="{B1257854-38F3-40CE-AA46-675EE2920B8C}"/>
                  </a:ext>
                </a:extLst>
              </p14:cNvPr>
              <p14:cNvContentPartPr/>
              <p14:nvPr/>
            </p14:nvContentPartPr>
            <p14:xfrm>
              <a:off x="2038131" y="2619909"/>
              <a:ext cx="1034640" cy="941760"/>
            </p14:xfrm>
          </p:contentPart>
        </mc:Choice>
        <mc:Fallback xmlns="">
          <p:pic>
            <p:nvPicPr>
              <p:cNvPr id="17" name="Рукописный ввод 16">
                <a:extLst>
                  <a:ext uri="{FF2B5EF4-FFF2-40B4-BE49-F238E27FC236}">
                    <a16:creationId xmlns:a16="http://schemas.microsoft.com/office/drawing/2014/main" id="{B1257854-38F3-40CE-AA46-675EE2920B8C}"/>
                  </a:ext>
                </a:extLst>
              </p:cNvPr>
              <p:cNvPicPr/>
              <p:nvPr/>
            </p:nvPicPr>
            <p:blipFill>
              <a:blip r:embed="rId14"/>
              <a:stretch>
                <a:fillRect/>
              </a:stretch>
            </p:blipFill>
            <p:spPr>
              <a:xfrm>
                <a:off x="2002118" y="2583909"/>
                <a:ext cx="1106305" cy="101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Рукописный ввод 8">
                <a:extLst>
                  <a:ext uri="{FF2B5EF4-FFF2-40B4-BE49-F238E27FC236}">
                    <a16:creationId xmlns:a16="http://schemas.microsoft.com/office/drawing/2014/main" id="{E931D1CE-E254-4C7D-B435-87306CBE8EFA}"/>
                  </a:ext>
                </a:extLst>
              </p14:cNvPr>
              <p14:cNvContentPartPr/>
              <p14:nvPr/>
            </p14:nvContentPartPr>
            <p14:xfrm>
              <a:off x="683451" y="2699109"/>
              <a:ext cx="13320" cy="25560"/>
            </p14:xfrm>
          </p:contentPart>
        </mc:Choice>
        <mc:Fallback xmlns="">
          <p:pic>
            <p:nvPicPr>
              <p:cNvPr id="9" name="Рукописный ввод 8">
                <a:extLst>
                  <a:ext uri="{FF2B5EF4-FFF2-40B4-BE49-F238E27FC236}">
                    <a16:creationId xmlns:a16="http://schemas.microsoft.com/office/drawing/2014/main" id="{E931D1CE-E254-4C7D-B435-87306CBE8EFA}"/>
                  </a:ext>
                </a:extLst>
              </p:cNvPr>
              <p:cNvPicPr/>
              <p:nvPr/>
            </p:nvPicPr>
            <p:blipFill>
              <a:blip r:embed="rId16"/>
              <a:stretch>
                <a:fillRect/>
              </a:stretch>
            </p:blipFill>
            <p:spPr>
              <a:xfrm>
                <a:off x="647451" y="2662595"/>
                <a:ext cx="84960" cy="9822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Рукописный ввод 12">
                <a:extLst>
                  <a:ext uri="{FF2B5EF4-FFF2-40B4-BE49-F238E27FC236}">
                    <a16:creationId xmlns:a16="http://schemas.microsoft.com/office/drawing/2014/main" id="{3687C73A-8930-45AC-AA0E-C4E0ADD31814}"/>
                  </a:ext>
                </a:extLst>
              </p14:cNvPr>
              <p14:cNvContentPartPr/>
              <p14:nvPr/>
            </p14:nvContentPartPr>
            <p14:xfrm>
              <a:off x="3033171" y="603189"/>
              <a:ext cx="941760" cy="931680"/>
            </p14:xfrm>
          </p:contentPart>
        </mc:Choice>
        <mc:Fallback xmlns="">
          <p:pic>
            <p:nvPicPr>
              <p:cNvPr id="13" name="Рукописный ввод 12">
                <a:extLst>
                  <a:ext uri="{FF2B5EF4-FFF2-40B4-BE49-F238E27FC236}">
                    <a16:creationId xmlns:a16="http://schemas.microsoft.com/office/drawing/2014/main" id="{3687C73A-8930-45AC-AA0E-C4E0ADD31814}"/>
                  </a:ext>
                </a:extLst>
              </p:cNvPr>
              <p:cNvPicPr/>
              <p:nvPr/>
            </p:nvPicPr>
            <p:blipFill>
              <a:blip r:embed="rId18"/>
              <a:stretch>
                <a:fillRect/>
              </a:stretch>
            </p:blipFill>
            <p:spPr>
              <a:xfrm>
                <a:off x="2997171" y="567189"/>
                <a:ext cx="1013400" cy="1003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Рукописный ввод 13">
                <a:extLst>
                  <a:ext uri="{FF2B5EF4-FFF2-40B4-BE49-F238E27FC236}">
                    <a16:creationId xmlns:a16="http://schemas.microsoft.com/office/drawing/2014/main" id="{A16709B9-C294-4F75-A15B-89902EAEA467}"/>
                  </a:ext>
                </a:extLst>
              </p14:cNvPr>
              <p14:cNvContentPartPr/>
              <p14:nvPr/>
            </p14:nvContentPartPr>
            <p14:xfrm>
              <a:off x="5865291" y="1668789"/>
              <a:ext cx="1016280" cy="924480"/>
            </p14:xfrm>
          </p:contentPart>
        </mc:Choice>
        <mc:Fallback xmlns="">
          <p:pic>
            <p:nvPicPr>
              <p:cNvPr id="14" name="Рукописный ввод 13">
                <a:extLst>
                  <a:ext uri="{FF2B5EF4-FFF2-40B4-BE49-F238E27FC236}">
                    <a16:creationId xmlns:a16="http://schemas.microsoft.com/office/drawing/2014/main" id="{A16709B9-C294-4F75-A15B-89902EAEA467}"/>
                  </a:ext>
                </a:extLst>
              </p:cNvPr>
              <p:cNvPicPr/>
              <p:nvPr/>
            </p:nvPicPr>
            <p:blipFill>
              <a:blip r:embed="rId20"/>
              <a:stretch>
                <a:fillRect/>
              </a:stretch>
            </p:blipFill>
            <p:spPr>
              <a:xfrm>
                <a:off x="5829278" y="1632789"/>
                <a:ext cx="1087945" cy="996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Рукописный ввод 14">
                <a:extLst>
                  <a:ext uri="{FF2B5EF4-FFF2-40B4-BE49-F238E27FC236}">
                    <a16:creationId xmlns:a16="http://schemas.microsoft.com/office/drawing/2014/main" id="{A4AD6796-5CD2-48E1-A965-F149A5A8A16E}"/>
                  </a:ext>
                </a:extLst>
              </p14:cNvPr>
              <p14:cNvContentPartPr/>
              <p14:nvPr/>
            </p14:nvContentPartPr>
            <p14:xfrm>
              <a:off x="3042531" y="3493629"/>
              <a:ext cx="1029240" cy="1045080"/>
            </p14:xfrm>
          </p:contentPart>
        </mc:Choice>
        <mc:Fallback xmlns="">
          <p:pic>
            <p:nvPicPr>
              <p:cNvPr id="15" name="Рукописный ввод 14">
                <a:extLst>
                  <a:ext uri="{FF2B5EF4-FFF2-40B4-BE49-F238E27FC236}">
                    <a16:creationId xmlns:a16="http://schemas.microsoft.com/office/drawing/2014/main" id="{A4AD6796-5CD2-48E1-A965-F149A5A8A16E}"/>
                  </a:ext>
                </a:extLst>
              </p:cNvPr>
              <p:cNvPicPr/>
              <p:nvPr/>
            </p:nvPicPr>
            <p:blipFill>
              <a:blip r:embed="rId22"/>
              <a:stretch>
                <a:fillRect/>
              </a:stretch>
            </p:blipFill>
            <p:spPr>
              <a:xfrm>
                <a:off x="3006531" y="3457629"/>
                <a:ext cx="1100880" cy="111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Рукописный ввод 9">
                <a:extLst>
                  <a:ext uri="{FF2B5EF4-FFF2-40B4-BE49-F238E27FC236}">
                    <a16:creationId xmlns:a16="http://schemas.microsoft.com/office/drawing/2014/main" id="{28AC7474-7AC1-4CA3-8683-571AC1AF7C6D}"/>
                  </a:ext>
                </a:extLst>
              </p14:cNvPr>
              <p14:cNvContentPartPr/>
              <p14:nvPr/>
            </p14:nvContentPartPr>
            <p14:xfrm>
              <a:off x="6452811" y="1760589"/>
              <a:ext cx="4320" cy="2880"/>
            </p14:xfrm>
          </p:contentPart>
        </mc:Choice>
        <mc:Fallback xmlns="">
          <p:pic>
            <p:nvPicPr>
              <p:cNvPr id="10" name="Рукописный ввод 9">
                <a:extLst>
                  <a:ext uri="{FF2B5EF4-FFF2-40B4-BE49-F238E27FC236}">
                    <a16:creationId xmlns:a16="http://schemas.microsoft.com/office/drawing/2014/main" id="{28AC7474-7AC1-4CA3-8683-571AC1AF7C6D}"/>
                  </a:ext>
                </a:extLst>
              </p:cNvPr>
              <p:cNvPicPr/>
              <p:nvPr/>
            </p:nvPicPr>
            <p:blipFill>
              <a:blip r:embed="rId24"/>
              <a:stretch>
                <a:fillRect/>
              </a:stretch>
            </p:blipFill>
            <p:spPr>
              <a:xfrm>
                <a:off x="6390171" y="1697589"/>
                <a:ext cx="1299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Рукописный ввод 17">
                <a:extLst>
                  <a:ext uri="{FF2B5EF4-FFF2-40B4-BE49-F238E27FC236}">
                    <a16:creationId xmlns:a16="http://schemas.microsoft.com/office/drawing/2014/main" id="{7502A2D5-880E-4FA6-BD79-77CCE8A14DDF}"/>
                  </a:ext>
                </a:extLst>
              </p14:cNvPr>
              <p14:cNvContentPartPr/>
              <p14:nvPr/>
            </p14:nvContentPartPr>
            <p14:xfrm>
              <a:off x="4266531" y="791829"/>
              <a:ext cx="524520" cy="564480"/>
            </p14:xfrm>
          </p:contentPart>
        </mc:Choice>
        <mc:Fallback xmlns="">
          <p:pic>
            <p:nvPicPr>
              <p:cNvPr id="18" name="Рукописный ввод 17">
                <a:extLst>
                  <a:ext uri="{FF2B5EF4-FFF2-40B4-BE49-F238E27FC236}">
                    <a16:creationId xmlns:a16="http://schemas.microsoft.com/office/drawing/2014/main" id="{7502A2D5-880E-4FA6-BD79-77CCE8A14DDF}"/>
                  </a:ext>
                </a:extLst>
              </p:cNvPr>
              <p:cNvPicPr/>
              <p:nvPr/>
            </p:nvPicPr>
            <p:blipFill>
              <a:blip r:embed="rId26"/>
              <a:stretch>
                <a:fillRect/>
              </a:stretch>
            </p:blipFill>
            <p:spPr>
              <a:xfrm>
                <a:off x="4203531" y="729189"/>
                <a:ext cx="65016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Рукописный ввод 18">
                <a:extLst>
                  <a:ext uri="{FF2B5EF4-FFF2-40B4-BE49-F238E27FC236}">
                    <a16:creationId xmlns:a16="http://schemas.microsoft.com/office/drawing/2014/main" id="{3EE0CC47-09F2-42D3-9D12-A9025C77B8E3}"/>
                  </a:ext>
                </a:extLst>
              </p14:cNvPr>
              <p14:cNvContentPartPr/>
              <p14:nvPr/>
            </p14:nvContentPartPr>
            <p14:xfrm>
              <a:off x="6224931" y="2680749"/>
              <a:ext cx="558000" cy="681120"/>
            </p14:xfrm>
          </p:contentPart>
        </mc:Choice>
        <mc:Fallback xmlns="">
          <p:pic>
            <p:nvPicPr>
              <p:cNvPr id="19" name="Рукописный ввод 18">
                <a:extLst>
                  <a:ext uri="{FF2B5EF4-FFF2-40B4-BE49-F238E27FC236}">
                    <a16:creationId xmlns:a16="http://schemas.microsoft.com/office/drawing/2014/main" id="{3EE0CC47-09F2-42D3-9D12-A9025C77B8E3}"/>
                  </a:ext>
                </a:extLst>
              </p:cNvPr>
              <p:cNvPicPr/>
              <p:nvPr/>
            </p:nvPicPr>
            <p:blipFill>
              <a:blip r:embed="rId28"/>
              <a:stretch>
                <a:fillRect/>
              </a:stretch>
            </p:blipFill>
            <p:spPr>
              <a:xfrm>
                <a:off x="6162291" y="2617749"/>
                <a:ext cx="683640" cy="806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Рукописный ввод 21">
                <a:extLst>
                  <a:ext uri="{FF2B5EF4-FFF2-40B4-BE49-F238E27FC236}">
                    <a16:creationId xmlns:a16="http://schemas.microsoft.com/office/drawing/2014/main" id="{3D91F287-67A2-44E4-9455-6D9994FEFFC2}"/>
                  </a:ext>
                </a:extLst>
              </p14:cNvPr>
              <p14:cNvContentPartPr/>
              <p14:nvPr/>
            </p14:nvContentPartPr>
            <p14:xfrm>
              <a:off x="2232891" y="3677949"/>
              <a:ext cx="696240" cy="731520"/>
            </p14:xfrm>
          </p:contentPart>
        </mc:Choice>
        <mc:Fallback xmlns="">
          <p:pic>
            <p:nvPicPr>
              <p:cNvPr id="22" name="Рукописный ввод 21">
                <a:extLst>
                  <a:ext uri="{FF2B5EF4-FFF2-40B4-BE49-F238E27FC236}">
                    <a16:creationId xmlns:a16="http://schemas.microsoft.com/office/drawing/2014/main" id="{3D91F287-67A2-44E4-9455-6D9994FEFFC2}"/>
                  </a:ext>
                </a:extLst>
              </p:cNvPr>
              <p:cNvPicPr/>
              <p:nvPr/>
            </p:nvPicPr>
            <p:blipFill>
              <a:blip r:embed="rId30"/>
              <a:stretch>
                <a:fillRect/>
              </a:stretch>
            </p:blipFill>
            <p:spPr>
              <a:xfrm>
                <a:off x="2170251" y="3615309"/>
                <a:ext cx="8218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Рукописный ввод 23">
                <a:extLst>
                  <a:ext uri="{FF2B5EF4-FFF2-40B4-BE49-F238E27FC236}">
                    <a16:creationId xmlns:a16="http://schemas.microsoft.com/office/drawing/2014/main" id="{F7E17EA4-B4BB-4C96-B36C-35A9C3E634B0}"/>
                  </a:ext>
                </a:extLst>
              </p14:cNvPr>
              <p14:cNvContentPartPr/>
              <p14:nvPr/>
            </p14:nvContentPartPr>
            <p14:xfrm>
              <a:off x="4072851" y="4582269"/>
              <a:ext cx="870120" cy="774720"/>
            </p14:xfrm>
          </p:contentPart>
        </mc:Choice>
        <mc:Fallback xmlns="">
          <p:pic>
            <p:nvPicPr>
              <p:cNvPr id="24" name="Рукописный ввод 23">
                <a:extLst>
                  <a:ext uri="{FF2B5EF4-FFF2-40B4-BE49-F238E27FC236}">
                    <a16:creationId xmlns:a16="http://schemas.microsoft.com/office/drawing/2014/main" id="{F7E17EA4-B4BB-4C96-B36C-35A9C3E634B0}"/>
                  </a:ext>
                </a:extLst>
              </p:cNvPr>
              <p:cNvPicPr/>
              <p:nvPr/>
            </p:nvPicPr>
            <p:blipFill>
              <a:blip r:embed="rId32"/>
              <a:stretch>
                <a:fillRect/>
              </a:stretch>
            </p:blipFill>
            <p:spPr>
              <a:xfrm>
                <a:off x="4009851" y="4519629"/>
                <a:ext cx="995760" cy="900360"/>
              </a:xfrm>
              <a:prstGeom prst="rect">
                <a:avLst/>
              </a:prstGeom>
            </p:spPr>
          </p:pic>
        </mc:Fallback>
      </mc:AlternateContent>
      <p:sp>
        <p:nvSpPr>
          <p:cNvPr id="25" name="TextBox 24">
            <a:extLst>
              <a:ext uri="{FF2B5EF4-FFF2-40B4-BE49-F238E27FC236}">
                <a16:creationId xmlns:a16="http://schemas.microsoft.com/office/drawing/2014/main" id="{81A050D8-0F26-4C92-BB36-FE8E587164D9}"/>
              </a:ext>
            </a:extLst>
          </p:cNvPr>
          <p:cNvSpPr txBox="1"/>
          <p:nvPr/>
        </p:nvSpPr>
        <p:spPr>
          <a:xfrm>
            <a:off x="2035628" y="6041571"/>
            <a:ext cx="1732141" cy="369332"/>
          </a:xfrm>
          <a:prstGeom prst="rect">
            <a:avLst/>
          </a:prstGeom>
          <a:noFill/>
        </p:spPr>
        <p:txBody>
          <a:bodyPr wrap="none" rtlCol="0">
            <a:spAutoFit/>
          </a:bodyPr>
          <a:lstStyle/>
          <a:p>
            <a:r>
              <a:rPr lang="ru-RU" dirty="0"/>
              <a:t>Потоки слились</a:t>
            </a:r>
          </a:p>
        </p:txBody>
      </p:sp>
    </p:spTree>
    <p:extLst>
      <p:ext uri="{BB962C8B-B14F-4D97-AF65-F5344CB8AC3E}">
        <p14:creationId xmlns:p14="http://schemas.microsoft.com/office/powerpoint/2010/main" val="3600899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EF6E1-A818-4A1D-9432-87ABA05F7E1F}"/>
              </a:ext>
            </a:extLst>
          </p:cNvPr>
          <p:cNvSpPr txBox="1"/>
          <p:nvPr/>
        </p:nvSpPr>
        <p:spPr>
          <a:xfrm>
            <a:off x="674914" y="533400"/>
            <a:ext cx="1026243" cy="369332"/>
          </a:xfrm>
          <a:prstGeom prst="rect">
            <a:avLst/>
          </a:prstGeom>
          <a:noFill/>
        </p:spPr>
        <p:txBody>
          <a:bodyPr wrap="none" rtlCol="0">
            <a:spAutoFit/>
          </a:bodyPr>
          <a:lstStyle/>
          <a:p>
            <a:r>
              <a:rPr lang="ru-RU" dirty="0"/>
              <a:t>Пример.</a:t>
            </a:r>
          </a:p>
        </p:txBody>
      </p:sp>
      <p:pic>
        <p:nvPicPr>
          <p:cNvPr id="6" name="Рисунок 5">
            <a:extLst>
              <a:ext uri="{FF2B5EF4-FFF2-40B4-BE49-F238E27FC236}">
                <a16:creationId xmlns:a16="http://schemas.microsoft.com/office/drawing/2014/main" id="{5E01114A-1EEE-4CC5-81F4-0F044853EA4E}"/>
              </a:ext>
            </a:extLst>
          </p:cNvPr>
          <p:cNvPicPr>
            <a:picLocks noChangeAspect="1"/>
          </p:cNvPicPr>
          <p:nvPr/>
        </p:nvPicPr>
        <p:blipFill>
          <a:blip r:embed="rId2"/>
          <a:stretch>
            <a:fillRect/>
          </a:stretch>
        </p:blipFill>
        <p:spPr>
          <a:xfrm>
            <a:off x="2035628" y="299432"/>
            <a:ext cx="10080171" cy="5218915"/>
          </a:xfrm>
          <a:prstGeom prst="rect">
            <a:avLst/>
          </a:prstGeom>
        </p:spPr>
      </p:pic>
      <p:sp>
        <p:nvSpPr>
          <p:cNvPr id="7" name="TextBox 6">
            <a:extLst>
              <a:ext uri="{FF2B5EF4-FFF2-40B4-BE49-F238E27FC236}">
                <a16:creationId xmlns:a16="http://schemas.microsoft.com/office/drawing/2014/main" id="{254BFF76-A727-4C88-8E18-310130C3988E}"/>
              </a:ext>
            </a:extLst>
          </p:cNvPr>
          <p:cNvSpPr txBox="1"/>
          <p:nvPr/>
        </p:nvSpPr>
        <p:spPr>
          <a:xfrm>
            <a:off x="8436428" y="1894114"/>
            <a:ext cx="399468" cy="369332"/>
          </a:xfrm>
          <a:prstGeom prst="rect">
            <a:avLst/>
          </a:prstGeom>
          <a:solidFill>
            <a:schemeClr val="bg1"/>
          </a:solidFill>
        </p:spPr>
        <p:txBody>
          <a:bodyPr wrap="none" rtlCol="0">
            <a:spAutoFit/>
          </a:bodyPr>
          <a:lstStyle/>
          <a:p>
            <a:r>
              <a:rPr lang="en-US" dirty="0"/>
              <a:t>L1</a:t>
            </a:r>
            <a:endParaRPr lang="ru-RU" dirty="0"/>
          </a:p>
        </p:txBody>
      </p:sp>
      <p:sp>
        <p:nvSpPr>
          <p:cNvPr id="8" name="TextBox 7">
            <a:extLst>
              <a:ext uri="{FF2B5EF4-FFF2-40B4-BE49-F238E27FC236}">
                <a16:creationId xmlns:a16="http://schemas.microsoft.com/office/drawing/2014/main" id="{F7088289-2780-4508-9C00-E55818AEA907}"/>
              </a:ext>
            </a:extLst>
          </p:cNvPr>
          <p:cNvSpPr txBox="1"/>
          <p:nvPr/>
        </p:nvSpPr>
        <p:spPr>
          <a:xfrm>
            <a:off x="10374085" y="4789715"/>
            <a:ext cx="399468" cy="369332"/>
          </a:xfrm>
          <a:prstGeom prst="rect">
            <a:avLst/>
          </a:prstGeom>
          <a:solidFill>
            <a:schemeClr val="bg1"/>
          </a:solidFill>
        </p:spPr>
        <p:txBody>
          <a:bodyPr wrap="none" rtlCol="0">
            <a:spAutoFit/>
          </a:bodyPr>
          <a:lstStyle/>
          <a:p>
            <a:r>
              <a:rPr lang="en-US" dirty="0"/>
              <a:t>L2</a:t>
            </a:r>
            <a:endParaRPr lang="ru-RU" dirty="0"/>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116240A-A595-474B-9DE1-8113E192DE95}"/>
                  </a:ext>
                </a:extLst>
              </p14:cNvPr>
              <p14:cNvContentPartPr/>
              <p14:nvPr/>
            </p14:nvContentPartPr>
            <p14:xfrm>
              <a:off x="6803451" y="206469"/>
              <a:ext cx="360" cy="360"/>
            </p14:xfrm>
          </p:contentPart>
        </mc:Choice>
        <mc:Fallback xmlns="">
          <p:pic>
            <p:nvPicPr>
              <p:cNvPr id="2" name="Рукописный ввод 1">
                <a:extLst>
                  <a:ext uri="{FF2B5EF4-FFF2-40B4-BE49-F238E27FC236}">
                    <a16:creationId xmlns:a16="http://schemas.microsoft.com/office/drawing/2014/main" id="{1116240A-A595-474B-9DE1-8113E192DE95}"/>
                  </a:ext>
                </a:extLst>
              </p:cNvPr>
              <p:cNvPicPr/>
              <p:nvPr/>
            </p:nvPicPr>
            <p:blipFill>
              <a:blip r:embed="rId4"/>
              <a:stretch>
                <a:fillRect/>
              </a:stretch>
            </p:blipFill>
            <p:spPr>
              <a:xfrm>
                <a:off x="6740451" y="14346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Рукописный ввод 19">
                <a:extLst>
                  <a:ext uri="{FF2B5EF4-FFF2-40B4-BE49-F238E27FC236}">
                    <a16:creationId xmlns:a16="http://schemas.microsoft.com/office/drawing/2014/main" id="{9E6A508C-7270-4B63-A167-DBF460A56BDC}"/>
                  </a:ext>
                </a:extLst>
              </p14:cNvPr>
              <p14:cNvContentPartPr/>
              <p14:nvPr/>
            </p14:nvContentPartPr>
            <p14:xfrm>
              <a:off x="2130651" y="1587789"/>
              <a:ext cx="3814920" cy="3845160"/>
            </p14:xfrm>
          </p:contentPart>
        </mc:Choice>
        <mc:Fallback xmlns="">
          <p:pic>
            <p:nvPicPr>
              <p:cNvPr id="20" name="Рукописный ввод 19">
                <a:extLst>
                  <a:ext uri="{FF2B5EF4-FFF2-40B4-BE49-F238E27FC236}">
                    <a16:creationId xmlns:a16="http://schemas.microsoft.com/office/drawing/2014/main" id="{9E6A508C-7270-4B63-A167-DBF460A56BDC}"/>
                  </a:ext>
                </a:extLst>
              </p:cNvPr>
              <p:cNvPicPr/>
              <p:nvPr/>
            </p:nvPicPr>
            <p:blipFill>
              <a:blip r:embed="rId6"/>
              <a:stretch>
                <a:fillRect/>
              </a:stretch>
            </p:blipFill>
            <p:spPr>
              <a:xfrm>
                <a:off x="2067645" y="1524795"/>
                <a:ext cx="3940572" cy="39707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Рукописный ввод 2">
                <a:extLst>
                  <a:ext uri="{FF2B5EF4-FFF2-40B4-BE49-F238E27FC236}">
                    <a16:creationId xmlns:a16="http://schemas.microsoft.com/office/drawing/2014/main" id="{43D2D61A-272F-4993-862F-C6CE461807AC}"/>
                  </a:ext>
                </a:extLst>
              </p14:cNvPr>
              <p14:cNvContentPartPr/>
              <p14:nvPr/>
            </p14:nvContentPartPr>
            <p14:xfrm>
              <a:off x="1146051" y="1937091"/>
              <a:ext cx="40680" cy="14760"/>
            </p14:xfrm>
          </p:contentPart>
        </mc:Choice>
        <mc:Fallback xmlns="">
          <p:pic>
            <p:nvPicPr>
              <p:cNvPr id="3" name="Рукописный ввод 2">
                <a:extLst>
                  <a:ext uri="{FF2B5EF4-FFF2-40B4-BE49-F238E27FC236}">
                    <a16:creationId xmlns:a16="http://schemas.microsoft.com/office/drawing/2014/main" id="{43D2D61A-272F-4993-862F-C6CE461807AC}"/>
                  </a:ext>
                </a:extLst>
              </p:cNvPr>
              <p:cNvPicPr/>
              <p:nvPr/>
            </p:nvPicPr>
            <p:blipFill>
              <a:blip r:embed="rId8"/>
              <a:stretch>
                <a:fillRect/>
              </a:stretch>
            </p:blipFill>
            <p:spPr>
              <a:xfrm>
                <a:off x="1109730" y="1901948"/>
                <a:ext cx="112960" cy="8469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Рукописный ввод 4">
                <a:extLst>
                  <a:ext uri="{FF2B5EF4-FFF2-40B4-BE49-F238E27FC236}">
                    <a16:creationId xmlns:a16="http://schemas.microsoft.com/office/drawing/2014/main" id="{4C94B10B-A9C8-4067-860F-F86566BD5151}"/>
                  </a:ext>
                </a:extLst>
              </p14:cNvPr>
              <p14:cNvContentPartPr/>
              <p14:nvPr/>
            </p14:nvContentPartPr>
            <p14:xfrm>
              <a:off x="2142891" y="672669"/>
              <a:ext cx="830880" cy="861480"/>
            </p14:xfrm>
          </p:contentPart>
        </mc:Choice>
        <mc:Fallback xmlns="">
          <p:pic>
            <p:nvPicPr>
              <p:cNvPr id="5" name="Рукописный ввод 4">
                <a:extLst>
                  <a:ext uri="{FF2B5EF4-FFF2-40B4-BE49-F238E27FC236}">
                    <a16:creationId xmlns:a16="http://schemas.microsoft.com/office/drawing/2014/main" id="{4C94B10B-A9C8-4067-860F-F86566BD5151}"/>
                  </a:ext>
                </a:extLst>
              </p:cNvPr>
              <p:cNvPicPr/>
              <p:nvPr/>
            </p:nvPicPr>
            <p:blipFill>
              <a:blip r:embed="rId10"/>
              <a:stretch>
                <a:fillRect/>
              </a:stretch>
            </p:blipFill>
            <p:spPr>
              <a:xfrm>
                <a:off x="2106891" y="636684"/>
                <a:ext cx="902520" cy="93309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Рукописный ввод 10">
                <a:extLst>
                  <a:ext uri="{FF2B5EF4-FFF2-40B4-BE49-F238E27FC236}">
                    <a16:creationId xmlns:a16="http://schemas.microsoft.com/office/drawing/2014/main" id="{DBA71E0A-CAD3-4D98-BA23-BD0065B91C02}"/>
                  </a:ext>
                </a:extLst>
              </p14:cNvPr>
              <p14:cNvContentPartPr/>
              <p14:nvPr/>
            </p14:nvContentPartPr>
            <p14:xfrm>
              <a:off x="4899411" y="1668069"/>
              <a:ext cx="1034640" cy="881280"/>
            </p14:xfrm>
          </p:contentPart>
        </mc:Choice>
        <mc:Fallback xmlns="">
          <p:pic>
            <p:nvPicPr>
              <p:cNvPr id="11" name="Рукописный ввод 10">
                <a:extLst>
                  <a:ext uri="{FF2B5EF4-FFF2-40B4-BE49-F238E27FC236}">
                    <a16:creationId xmlns:a16="http://schemas.microsoft.com/office/drawing/2014/main" id="{DBA71E0A-CAD3-4D98-BA23-BD0065B91C02}"/>
                  </a:ext>
                </a:extLst>
              </p:cNvPr>
              <p:cNvPicPr/>
              <p:nvPr/>
            </p:nvPicPr>
            <p:blipFill>
              <a:blip r:embed="rId12"/>
              <a:stretch>
                <a:fillRect/>
              </a:stretch>
            </p:blipFill>
            <p:spPr>
              <a:xfrm>
                <a:off x="4863411" y="1632054"/>
                <a:ext cx="1106280" cy="95294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Рукописный ввод 16">
                <a:extLst>
                  <a:ext uri="{FF2B5EF4-FFF2-40B4-BE49-F238E27FC236}">
                    <a16:creationId xmlns:a16="http://schemas.microsoft.com/office/drawing/2014/main" id="{B1257854-38F3-40CE-AA46-675EE2920B8C}"/>
                  </a:ext>
                </a:extLst>
              </p14:cNvPr>
              <p14:cNvContentPartPr/>
              <p14:nvPr/>
            </p14:nvContentPartPr>
            <p14:xfrm>
              <a:off x="2038131" y="2619909"/>
              <a:ext cx="1034640" cy="941760"/>
            </p14:xfrm>
          </p:contentPart>
        </mc:Choice>
        <mc:Fallback xmlns="">
          <p:pic>
            <p:nvPicPr>
              <p:cNvPr id="17" name="Рукописный ввод 16">
                <a:extLst>
                  <a:ext uri="{FF2B5EF4-FFF2-40B4-BE49-F238E27FC236}">
                    <a16:creationId xmlns:a16="http://schemas.microsoft.com/office/drawing/2014/main" id="{B1257854-38F3-40CE-AA46-675EE2920B8C}"/>
                  </a:ext>
                </a:extLst>
              </p:cNvPr>
              <p:cNvPicPr/>
              <p:nvPr/>
            </p:nvPicPr>
            <p:blipFill>
              <a:blip r:embed="rId14"/>
              <a:stretch>
                <a:fillRect/>
              </a:stretch>
            </p:blipFill>
            <p:spPr>
              <a:xfrm>
                <a:off x="2002118" y="2583909"/>
                <a:ext cx="1106305" cy="101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Рукописный ввод 8">
                <a:extLst>
                  <a:ext uri="{FF2B5EF4-FFF2-40B4-BE49-F238E27FC236}">
                    <a16:creationId xmlns:a16="http://schemas.microsoft.com/office/drawing/2014/main" id="{E931D1CE-E254-4C7D-B435-87306CBE8EFA}"/>
                  </a:ext>
                </a:extLst>
              </p14:cNvPr>
              <p14:cNvContentPartPr/>
              <p14:nvPr/>
            </p14:nvContentPartPr>
            <p14:xfrm>
              <a:off x="683451" y="2699109"/>
              <a:ext cx="13320" cy="25560"/>
            </p14:xfrm>
          </p:contentPart>
        </mc:Choice>
        <mc:Fallback xmlns="">
          <p:pic>
            <p:nvPicPr>
              <p:cNvPr id="9" name="Рукописный ввод 8">
                <a:extLst>
                  <a:ext uri="{FF2B5EF4-FFF2-40B4-BE49-F238E27FC236}">
                    <a16:creationId xmlns:a16="http://schemas.microsoft.com/office/drawing/2014/main" id="{E931D1CE-E254-4C7D-B435-87306CBE8EFA}"/>
                  </a:ext>
                </a:extLst>
              </p:cNvPr>
              <p:cNvPicPr/>
              <p:nvPr/>
            </p:nvPicPr>
            <p:blipFill>
              <a:blip r:embed="rId16"/>
              <a:stretch>
                <a:fillRect/>
              </a:stretch>
            </p:blipFill>
            <p:spPr>
              <a:xfrm>
                <a:off x="647451" y="2662595"/>
                <a:ext cx="84960" cy="9822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Рукописный ввод 12">
                <a:extLst>
                  <a:ext uri="{FF2B5EF4-FFF2-40B4-BE49-F238E27FC236}">
                    <a16:creationId xmlns:a16="http://schemas.microsoft.com/office/drawing/2014/main" id="{3687C73A-8930-45AC-AA0E-C4E0ADD31814}"/>
                  </a:ext>
                </a:extLst>
              </p14:cNvPr>
              <p14:cNvContentPartPr/>
              <p14:nvPr/>
            </p14:nvContentPartPr>
            <p14:xfrm>
              <a:off x="3033171" y="603189"/>
              <a:ext cx="941760" cy="931680"/>
            </p14:xfrm>
          </p:contentPart>
        </mc:Choice>
        <mc:Fallback xmlns="">
          <p:pic>
            <p:nvPicPr>
              <p:cNvPr id="13" name="Рукописный ввод 12">
                <a:extLst>
                  <a:ext uri="{FF2B5EF4-FFF2-40B4-BE49-F238E27FC236}">
                    <a16:creationId xmlns:a16="http://schemas.microsoft.com/office/drawing/2014/main" id="{3687C73A-8930-45AC-AA0E-C4E0ADD31814}"/>
                  </a:ext>
                </a:extLst>
              </p:cNvPr>
              <p:cNvPicPr/>
              <p:nvPr/>
            </p:nvPicPr>
            <p:blipFill>
              <a:blip r:embed="rId18"/>
              <a:stretch>
                <a:fillRect/>
              </a:stretch>
            </p:blipFill>
            <p:spPr>
              <a:xfrm>
                <a:off x="2997171" y="567189"/>
                <a:ext cx="1013400" cy="1003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Рукописный ввод 13">
                <a:extLst>
                  <a:ext uri="{FF2B5EF4-FFF2-40B4-BE49-F238E27FC236}">
                    <a16:creationId xmlns:a16="http://schemas.microsoft.com/office/drawing/2014/main" id="{A16709B9-C294-4F75-A15B-89902EAEA467}"/>
                  </a:ext>
                </a:extLst>
              </p14:cNvPr>
              <p14:cNvContentPartPr/>
              <p14:nvPr/>
            </p14:nvContentPartPr>
            <p14:xfrm>
              <a:off x="5865291" y="1668789"/>
              <a:ext cx="1016280" cy="924480"/>
            </p14:xfrm>
          </p:contentPart>
        </mc:Choice>
        <mc:Fallback xmlns="">
          <p:pic>
            <p:nvPicPr>
              <p:cNvPr id="14" name="Рукописный ввод 13">
                <a:extLst>
                  <a:ext uri="{FF2B5EF4-FFF2-40B4-BE49-F238E27FC236}">
                    <a16:creationId xmlns:a16="http://schemas.microsoft.com/office/drawing/2014/main" id="{A16709B9-C294-4F75-A15B-89902EAEA467}"/>
                  </a:ext>
                </a:extLst>
              </p:cNvPr>
              <p:cNvPicPr/>
              <p:nvPr/>
            </p:nvPicPr>
            <p:blipFill>
              <a:blip r:embed="rId20"/>
              <a:stretch>
                <a:fillRect/>
              </a:stretch>
            </p:blipFill>
            <p:spPr>
              <a:xfrm>
                <a:off x="5829278" y="1632789"/>
                <a:ext cx="1087945" cy="996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Рукописный ввод 14">
                <a:extLst>
                  <a:ext uri="{FF2B5EF4-FFF2-40B4-BE49-F238E27FC236}">
                    <a16:creationId xmlns:a16="http://schemas.microsoft.com/office/drawing/2014/main" id="{A4AD6796-5CD2-48E1-A965-F149A5A8A16E}"/>
                  </a:ext>
                </a:extLst>
              </p14:cNvPr>
              <p14:cNvContentPartPr/>
              <p14:nvPr/>
            </p14:nvContentPartPr>
            <p14:xfrm>
              <a:off x="3042531" y="3493629"/>
              <a:ext cx="1029240" cy="1045080"/>
            </p14:xfrm>
          </p:contentPart>
        </mc:Choice>
        <mc:Fallback xmlns="">
          <p:pic>
            <p:nvPicPr>
              <p:cNvPr id="15" name="Рукописный ввод 14">
                <a:extLst>
                  <a:ext uri="{FF2B5EF4-FFF2-40B4-BE49-F238E27FC236}">
                    <a16:creationId xmlns:a16="http://schemas.microsoft.com/office/drawing/2014/main" id="{A4AD6796-5CD2-48E1-A965-F149A5A8A16E}"/>
                  </a:ext>
                </a:extLst>
              </p:cNvPr>
              <p:cNvPicPr/>
              <p:nvPr/>
            </p:nvPicPr>
            <p:blipFill>
              <a:blip r:embed="rId22"/>
              <a:stretch>
                <a:fillRect/>
              </a:stretch>
            </p:blipFill>
            <p:spPr>
              <a:xfrm>
                <a:off x="3006531" y="3457629"/>
                <a:ext cx="1100880" cy="111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Рукописный ввод 9">
                <a:extLst>
                  <a:ext uri="{FF2B5EF4-FFF2-40B4-BE49-F238E27FC236}">
                    <a16:creationId xmlns:a16="http://schemas.microsoft.com/office/drawing/2014/main" id="{28AC7474-7AC1-4CA3-8683-571AC1AF7C6D}"/>
                  </a:ext>
                </a:extLst>
              </p14:cNvPr>
              <p14:cNvContentPartPr/>
              <p14:nvPr/>
            </p14:nvContentPartPr>
            <p14:xfrm>
              <a:off x="6452811" y="1760589"/>
              <a:ext cx="4320" cy="2880"/>
            </p14:xfrm>
          </p:contentPart>
        </mc:Choice>
        <mc:Fallback xmlns="">
          <p:pic>
            <p:nvPicPr>
              <p:cNvPr id="10" name="Рукописный ввод 9">
                <a:extLst>
                  <a:ext uri="{FF2B5EF4-FFF2-40B4-BE49-F238E27FC236}">
                    <a16:creationId xmlns:a16="http://schemas.microsoft.com/office/drawing/2014/main" id="{28AC7474-7AC1-4CA3-8683-571AC1AF7C6D}"/>
                  </a:ext>
                </a:extLst>
              </p:cNvPr>
              <p:cNvPicPr/>
              <p:nvPr/>
            </p:nvPicPr>
            <p:blipFill>
              <a:blip r:embed="rId24"/>
              <a:stretch>
                <a:fillRect/>
              </a:stretch>
            </p:blipFill>
            <p:spPr>
              <a:xfrm>
                <a:off x="6389811" y="1697589"/>
                <a:ext cx="1299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Рукописный ввод 17">
                <a:extLst>
                  <a:ext uri="{FF2B5EF4-FFF2-40B4-BE49-F238E27FC236}">
                    <a16:creationId xmlns:a16="http://schemas.microsoft.com/office/drawing/2014/main" id="{7502A2D5-880E-4FA6-BD79-77CCE8A14DDF}"/>
                  </a:ext>
                </a:extLst>
              </p14:cNvPr>
              <p14:cNvContentPartPr/>
              <p14:nvPr/>
            </p14:nvContentPartPr>
            <p14:xfrm>
              <a:off x="4266531" y="791829"/>
              <a:ext cx="524520" cy="564480"/>
            </p14:xfrm>
          </p:contentPart>
        </mc:Choice>
        <mc:Fallback xmlns="">
          <p:pic>
            <p:nvPicPr>
              <p:cNvPr id="18" name="Рукописный ввод 17">
                <a:extLst>
                  <a:ext uri="{FF2B5EF4-FFF2-40B4-BE49-F238E27FC236}">
                    <a16:creationId xmlns:a16="http://schemas.microsoft.com/office/drawing/2014/main" id="{7502A2D5-880E-4FA6-BD79-77CCE8A14DDF}"/>
                  </a:ext>
                </a:extLst>
              </p:cNvPr>
              <p:cNvPicPr/>
              <p:nvPr/>
            </p:nvPicPr>
            <p:blipFill>
              <a:blip r:embed="rId26"/>
              <a:stretch>
                <a:fillRect/>
              </a:stretch>
            </p:blipFill>
            <p:spPr>
              <a:xfrm>
                <a:off x="4203531" y="728829"/>
                <a:ext cx="65016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Рукописный ввод 18">
                <a:extLst>
                  <a:ext uri="{FF2B5EF4-FFF2-40B4-BE49-F238E27FC236}">
                    <a16:creationId xmlns:a16="http://schemas.microsoft.com/office/drawing/2014/main" id="{3EE0CC47-09F2-42D3-9D12-A9025C77B8E3}"/>
                  </a:ext>
                </a:extLst>
              </p14:cNvPr>
              <p14:cNvContentPartPr/>
              <p14:nvPr/>
            </p14:nvContentPartPr>
            <p14:xfrm>
              <a:off x="6224931" y="2680749"/>
              <a:ext cx="558000" cy="681120"/>
            </p14:xfrm>
          </p:contentPart>
        </mc:Choice>
        <mc:Fallback xmlns="">
          <p:pic>
            <p:nvPicPr>
              <p:cNvPr id="19" name="Рукописный ввод 18">
                <a:extLst>
                  <a:ext uri="{FF2B5EF4-FFF2-40B4-BE49-F238E27FC236}">
                    <a16:creationId xmlns:a16="http://schemas.microsoft.com/office/drawing/2014/main" id="{3EE0CC47-09F2-42D3-9D12-A9025C77B8E3}"/>
                  </a:ext>
                </a:extLst>
              </p:cNvPr>
              <p:cNvPicPr/>
              <p:nvPr/>
            </p:nvPicPr>
            <p:blipFill>
              <a:blip r:embed="rId28"/>
              <a:stretch>
                <a:fillRect/>
              </a:stretch>
            </p:blipFill>
            <p:spPr>
              <a:xfrm>
                <a:off x="6161890" y="2617782"/>
                <a:ext cx="683721" cy="80669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Рукописный ввод 21">
                <a:extLst>
                  <a:ext uri="{FF2B5EF4-FFF2-40B4-BE49-F238E27FC236}">
                    <a16:creationId xmlns:a16="http://schemas.microsoft.com/office/drawing/2014/main" id="{3D91F287-67A2-44E4-9455-6D9994FEFFC2}"/>
                  </a:ext>
                </a:extLst>
              </p14:cNvPr>
              <p14:cNvContentPartPr/>
              <p14:nvPr/>
            </p14:nvContentPartPr>
            <p14:xfrm>
              <a:off x="2232891" y="3677949"/>
              <a:ext cx="696240" cy="731520"/>
            </p14:xfrm>
          </p:contentPart>
        </mc:Choice>
        <mc:Fallback xmlns="">
          <p:pic>
            <p:nvPicPr>
              <p:cNvPr id="22" name="Рукописный ввод 21">
                <a:extLst>
                  <a:ext uri="{FF2B5EF4-FFF2-40B4-BE49-F238E27FC236}">
                    <a16:creationId xmlns:a16="http://schemas.microsoft.com/office/drawing/2014/main" id="{3D91F287-67A2-44E4-9455-6D9994FEFFC2}"/>
                  </a:ext>
                </a:extLst>
              </p:cNvPr>
              <p:cNvPicPr/>
              <p:nvPr/>
            </p:nvPicPr>
            <p:blipFill>
              <a:blip r:embed="rId30"/>
              <a:stretch>
                <a:fillRect/>
              </a:stretch>
            </p:blipFill>
            <p:spPr>
              <a:xfrm>
                <a:off x="2169891" y="3614949"/>
                <a:ext cx="8218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Рукописный ввод 23">
                <a:extLst>
                  <a:ext uri="{FF2B5EF4-FFF2-40B4-BE49-F238E27FC236}">
                    <a16:creationId xmlns:a16="http://schemas.microsoft.com/office/drawing/2014/main" id="{F7E17EA4-B4BB-4C96-B36C-35A9C3E634B0}"/>
                  </a:ext>
                </a:extLst>
              </p14:cNvPr>
              <p14:cNvContentPartPr/>
              <p14:nvPr/>
            </p14:nvContentPartPr>
            <p14:xfrm>
              <a:off x="4072851" y="4582269"/>
              <a:ext cx="870120" cy="774720"/>
            </p14:xfrm>
          </p:contentPart>
        </mc:Choice>
        <mc:Fallback xmlns="">
          <p:pic>
            <p:nvPicPr>
              <p:cNvPr id="24" name="Рукописный ввод 23">
                <a:extLst>
                  <a:ext uri="{FF2B5EF4-FFF2-40B4-BE49-F238E27FC236}">
                    <a16:creationId xmlns:a16="http://schemas.microsoft.com/office/drawing/2014/main" id="{F7E17EA4-B4BB-4C96-B36C-35A9C3E634B0}"/>
                  </a:ext>
                </a:extLst>
              </p:cNvPr>
              <p:cNvPicPr/>
              <p:nvPr/>
            </p:nvPicPr>
            <p:blipFill>
              <a:blip r:embed="rId32"/>
              <a:stretch>
                <a:fillRect/>
              </a:stretch>
            </p:blipFill>
            <p:spPr>
              <a:xfrm>
                <a:off x="4009877" y="4519269"/>
                <a:ext cx="995708" cy="900360"/>
              </a:xfrm>
              <a:prstGeom prst="rect">
                <a:avLst/>
              </a:prstGeom>
            </p:spPr>
          </p:pic>
        </mc:Fallback>
      </mc:AlternateContent>
      <p:sp>
        <p:nvSpPr>
          <p:cNvPr id="25" name="TextBox 24">
            <a:extLst>
              <a:ext uri="{FF2B5EF4-FFF2-40B4-BE49-F238E27FC236}">
                <a16:creationId xmlns:a16="http://schemas.microsoft.com/office/drawing/2014/main" id="{81A050D8-0F26-4C92-BB36-FE8E587164D9}"/>
              </a:ext>
            </a:extLst>
          </p:cNvPr>
          <p:cNvSpPr txBox="1"/>
          <p:nvPr/>
        </p:nvSpPr>
        <p:spPr>
          <a:xfrm>
            <a:off x="2035628" y="6041571"/>
            <a:ext cx="1732141" cy="369332"/>
          </a:xfrm>
          <a:prstGeom prst="rect">
            <a:avLst/>
          </a:prstGeom>
          <a:noFill/>
        </p:spPr>
        <p:txBody>
          <a:bodyPr wrap="none" rtlCol="0">
            <a:spAutoFit/>
          </a:bodyPr>
          <a:lstStyle/>
          <a:p>
            <a:r>
              <a:rPr lang="ru-RU" dirty="0"/>
              <a:t>Потоки слились</a:t>
            </a:r>
          </a:p>
        </p:txBody>
      </p:sp>
    </p:spTree>
    <p:extLst>
      <p:ext uri="{BB962C8B-B14F-4D97-AF65-F5344CB8AC3E}">
        <p14:creationId xmlns:p14="http://schemas.microsoft.com/office/powerpoint/2010/main" val="4212201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438318" cy="523220"/>
          </a:xfrm>
          <a:prstGeom prst="rect">
            <a:avLst/>
          </a:prstGeom>
        </p:spPr>
        <p:txBody>
          <a:bodyPr wrap="none">
            <a:spAutoFit/>
          </a:bodyPr>
          <a:lstStyle/>
          <a:p>
            <a:r>
              <a:rPr lang="ru-RU" sz="2800" dirty="0"/>
              <a:t>1. Метод водораздела (</a:t>
            </a:r>
            <a:r>
              <a:rPr lang="ru-RU" sz="2800" dirty="0" err="1"/>
              <a:t>Watershed</a:t>
            </a:r>
            <a:r>
              <a:rPr lang="ru-RU" sz="2800" dirty="0"/>
              <a:t>). Реализация</a:t>
            </a:r>
          </a:p>
        </p:txBody>
      </p:sp>
      <p:sp>
        <p:nvSpPr>
          <p:cNvPr id="5" name="Прямоугольник 4">
            <a:extLst>
              <a:ext uri="{FF2B5EF4-FFF2-40B4-BE49-F238E27FC236}">
                <a16:creationId xmlns:a16="http://schemas.microsoft.com/office/drawing/2014/main" id="{84BC4CD7-5961-4A6E-BCA7-7FF4097BFA0C}"/>
              </a:ext>
            </a:extLst>
          </p:cNvPr>
          <p:cNvSpPr/>
          <p:nvPr/>
        </p:nvSpPr>
        <p:spPr>
          <a:xfrm>
            <a:off x="530942" y="1710800"/>
            <a:ext cx="7031222" cy="923330"/>
          </a:xfrm>
          <a:prstGeom prst="rect">
            <a:avLst/>
          </a:prstGeom>
        </p:spPr>
        <p:txBody>
          <a:bodyPr wrap="square">
            <a:spAutoFit/>
          </a:bodyPr>
          <a:lstStyle/>
          <a:p>
            <a:r>
              <a:rPr lang="ru-RU" b="1" dirty="0"/>
              <a:t>2. Градиентное изображение</a:t>
            </a:r>
          </a:p>
          <a:p>
            <a:r>
              <a:rPr lang="ru-RU" dirty="0"/>
              <a:t>Градиент изображения используется для определения областей с резкими </a:t>
            </a:r>
            <a:r>
              <a:rPr lang="ru-RU" b="1" dirty="0"/>
              <a:t>изменениями яркости</a:t>
            </a:r>
            <a:r>
              <a:rPr lang="ru-RU" dirty="0"/>
              <a:t> (потенциальные границы объектов).</a:t>
            </a:r>
          </a:p>
        </p:txBody>
      </p:sp>
      <p:sp>
        <p:nvSpPr>
          <p:cNvPr id="6" name="Прямоугольник 5">
            <a:extLst>
              <a:ext uri="{FF2B5EF4-FFF2-40B4-BE49-F238E27FC236}">
                <a16:creationId xmlns:a16="http://schemas.microsoft.com/office/drawing/2014/main" id="{B49860D7-2A90-4043-A531-B56FB34D8B4F}"/>
              </a:ext>
            </a:extLst>
          </p:cNvPr>
          <p:cNvSpPr/>
          <p:nvPr/>
        </p:nvSpPr>
        <p:spPr>
          <a:xfrm>
            <a:off x="530941" y="722333"/>
            <a:ext cx="7031223" cy="923330"/>
          </a:xfrm>
          <a:prstGeom prst="rect">
            <a:avLst/>
          </a:prstGeom>
        </p:spPr>
        <p:txBody>
          <a:bodyPr wrap="square">
            <a:spAutoFit/>
          </a:bodyPr>
          <a:lstStyle/>
          <a:p>
            <a:r>
              <a:rPr lang="ru-RU" b="1" dirty="0"/>
              <a:t>1. Топографическая карта:</a:t>
            </a:r>
            <a:endParaRPr lang="ru-RU" dirty="0"/>
          </a:p>
          <a:p>
            <a:r>
              <a:rPr lang="ru-RU" dirty="0"/>
              <a:t>Яркость пикселя I(</a:t>
            </a:r>
            <a:r>
              <a:rPr lang="ru-RU" dirty="0" err="1"/>
              <a:t>x,y</a:t>
            </a:r>
            <a:r>
              <a:rPr lang="ru-RU" dirty="0"/>
              <a:t>) интерпретируется как высота топографической поверхности в точке (</a:t>
            </a:r>
            <a:r>
              <a:rPr lang="ru-RU" dirty="0" err="1"/>
              <a:t>x,y</a:t>
            </a:r>
            <a:r>
              <a:rPr lang="ru-RU" dirty="0"/>
              <a:t>).</a:t>
            </a:r>
          </a:p>
        </p:txBody>
      </p:sp>
      <p:sp>
        <p:nvSpPr>
          <p:cNvPr id="9" name="Прямоугольник 8">
            <a:extLst>
              <a:ext uri="{FF2B5EF4-FFF2-40B4-BE49-F238E27FC236}">
                <a16:creationId xmlns:a16="http://schemas.microsoft.com/office/drawing/2014/main" id="{6FFE2099-56AA-421C-B6B6-867CE943C96B}"/>
              </a:ext>
            </a:extLst>
          </p:cNvPr>
          <p:cNvSpPr/>
          <p:nvPr/>
        </p:nvSpPr>
        <p:spPr>
          <a:xfrm>
            <a:off x="530941" y="2773935"/>
            <a:ext cx="11712618" cy="923330"/>
          </a:xfrm>
          <a:prstGeom prst="rect">
            <a:avLst/>
          </a:prstGeom>
        </p:spPr>
        <p:txBody>
          <a:bodyPr wrap="square">
            <a:spAutoFit/>
          </a:bodyPr>
          <a:lstStyle/>
          <a:p>
            <a:r>
              <a:rPr lang="ru-RU" b="1" dirty="0"/>
              <a:t>3. Маркеры:</a:t>
            </a:r>
            <a:endParaRPr lang="ru-RU" dirty="0"/>
          </a:p>
          <a:p>
            <a:r>
              <a:rPr lang="ru-RU" dirty="0"/>
              <a:t>Для каждого региона изображения выбираются начальные точки (маркеры), которые являются потенциальными минимальными значениями.</a:t>
            </a:r>
          </a:p>
        </p:txBody>
      </p:sp>
      <p:sp>
        <p:nvSpPr>
          <p:cNvPr id="2" name="Прямоугольник 1">
            <a:extLst>
              <a:ext uri="{FF2B5EF4-FFF2-40B4-BE49-F238E27FC236}">
                <a16:creationId xmlns:a16="http://schemas.microsoft.com/office/drawing/2014/main" id="{F5955533-8FB6-490A-B9CF-DD26DEC824D3}"/>
              </a:ext>
            </a:extLst>
          </p:cNvPr>
          <p:cNvSpPr/>
          <p:nvPr/>
        </p:nvSpPr>
        <p:spPr>
          <a:xfrm>
            <a:off x="530941" y="3599841"/>
            <a:ext cx="11367145" cy="923330"/>
          </a:xfrm>
          <a:prstGeom prst="rect">
            <a:avLst/>
          </a:prstGeom>
        </p:spPr>
        <p:txBody>
          <a:bodyPr wrap="square">
            <a:spAutoFit/>
          </a:bodyPr>
          <a:lstStyle/>
          <a:p>
            <a:r>
              <a:rPr lang="ru-RU" b="1" dirty="0"/>
              <a:t>4. Затопление (</a:t>
            </a:r>
            <a:r>
              <a:rPr lang="ru-RU" b="1" dirty="0" err="1"/>
              <a:t>Propagation</a:t>
            </a:r>
            <a:r>
              <a:rPr lang="ru-RU" b="1" dirty="0"/>
              <a:t>) :</a:t>
            </a:r>
            <a:endParaRPr lang="ru-RU" dirty="0"/>
          </a:p>
          <a:p>
            <a:r>
              <a:rPr lang="ru-RU" dirty="0"/>
              <a:t> Изображение "заполняется водой" из этих маркеров, и когда вода из разных областей встречается, образуется "водораздел", который и определяет границы сегментации.</a:t>
            </a:r>
          </a:p>
        </p:txBody>
      </p:sp>
      <p:sp>
        <p:nvSpPr>
          <p:cNvPr id="8" name="Прямоугольник 7">
            <a:extLst>
              <a:ext uri="{FF2B5EF4-FFF2-40B4-BE49-F238E27FC236}">
                <a16:creationId xmlns:a16="http://schemas.microsoft.com/office/drawing/2014/main" id="{081E9D3D-746E-4452-B2AE-06A3AA332742}"/>
              </a:ext>
            </a:extLst>
          </p:cNvPr>
          <p:cNvSpPr/>
          <p:nvPr/>
        </p:nvSpPr>
        <p:spPr>
          <a:xfrm>
            <a:off x="609600" y="4547035"/>
            <a:ext cx="11288486" cy="646331"/>
          </a:xfrm>
          <a:prstGeom prst="rect">
            <a:avLst/>
          </a:prstGeom>
        </p:spPr>
        <p:txBody>
          <a:bodyPr wrap="square">
            <a:spAutoFit/>
          </a:bodyPr>
          <a:lstStyle/>
          <a:p>
            <a:r>
              <a:rPr lang="ru-RU" b="1" dirty="0"/>
              <a:t>5. Водоразделы</a:t>
            </a:r>
          </a:p>
          <a:p>
            <a:r>
              <a:rPr lang="ru-RU" dirty="0"/>
              <a:t>Когда две волны воды из разных маркеров встречаются, они образуют линию раздела. </a:t>
            </a:r>
          </a:p>
        </p:txBody>
      </p:sp>
      <p:sp>
        <p:nvSpPr>
          <p:cNvPr id="12" name="Прямоугольник 11">
            <a:extLst>
              <a:ext uri="{FF2B5EF4-FFF2-40B4-BE49-F238E27FC236}">
                <a16:creationId xmlns:a16="http://schemas.microsoft.com/office/drawing/2014/main" id="{ED4D3A5B-C8CA-450E-B831-76AF1ED1E3CA}"/>
              </a:ext>
            </a:extLst>
          </p:cNvPr>
          <p:cNvSpPr/>
          <p:nvPr/>
        </p:nvSpPr>
        <p:spPr>
          <a:xfrm>
            <a:off x="530941" y="5525305"/>
            <a:ext cx="6741717" cy="369332"/>
          </a:xfrm>
          <a:prstGeom prst="rect">
            <a:avLst/>
          </a:prstGeom>
        </p:spPr>
        <p:txBody>
          <a:bodyPr wrap="none">
            <a:spAutoFit/>
          </a:bodyPr>
          <a:lstStyle/>
          <a:p>
            <a:r>
              <a:rPr lang="ru-RU" b="1" dirty="0"/>
              <a:t>В библиотеке </a:t>
            </a:r>
            <a:r>
              <a:rPr lang="en-US" b="1" dirty="0"/>
              <a:t>OpenCV </a:t>
            </a:r>
            <a:r>
              <a:rPr lang="ru-RU" b="1" dirty="0"/>
              <a:t>реализуется через функцию</a:t>
            </a:r>
            <a:r>
              <a:rPr lang="ru-RU" b="1" dirty="0">
                <a:solidFill>
                  <a:srgbClr val="FF0000"/>
                </a:solidFill>
              </a:rPr>
              <a:t> </a:t>
            </a:r>
            <a:r>
              <a:rPr lang="en-US" b="1" dirty="0">
                <a:solidFill>
                  <a:srgbClr val="FF0000"/>
                </a:solidFill>
              </a:rPr>
              <a:t>cv2.watershed</a:t>
            </a:r>
            <a:r>
              <a:rPr lang="en-US" b="1" dirty="0"/>
              <a:t>.</a:t>
            </a:r>
            <a:endParaRPr lang="ru-RU" b="1" dirty="0"/>
          </a:p>
        </p:txBody>
      </p:sp>
      <p:pic>
        <p:nvPicPr>
          <p:cNvPr id="14" name="Рисунок 13">
            <a:extLst>
              <a:ext uri="{FF2B5EF4-FFF2-40B4-BE49-F238E27FC236}">
                <a16:creationId xmlns:a16="http://schemas.microsoft.com/office/drawing/2014/main" id="{B51B6ED7-AB52-4070-8182-A7DDC5E5816E}"/>
              </a:ext>
            </a:extLst>
          </p:cNvPr>
          <p:cNvPicPr>
            <a:picLocks noChangeAspect="1"/>
          </p:cNvPicPr>
          <p:nvPr/>
        </p:nvPicPr>
        <p:blipFill>
          <a:blip r:embed="rId2"/>
          <a:stretch>
            <a:fillRect/>
          </a:stretch>
        </p:blipFill>
        <p:spPr>
          <a:xfrm>
            <a:off x="7924613" y="1045132"/>
            <a:ext cx="1638300" cy="1552575"/>
          </a:xfrm>
          <a:prstGeom prst="rect">
            <a:avLst/>
          </a:prstGeom>
        </p:spPr>
      </p:pic>
      <p:pic>
        <p:nvPicPr>
          <p:cNvPr id="15" name="Рисунок 14">
            <a:extLst>
              <a:ext uri="{FF2B5EF4-FFF2-40B4-BE49-F238E27FC236}">
                <a16:creationId xmlns:a16="http://schemas.microsoft.com/office/drawing/2014/main" id="{8BBEDA6F-3C53-4568-A16F-860F188B72B6}"/>
              </a:ext>
            </a:extLst>
          </p:cNvPr>
          <p:cNvPicPr>
            <a:picLocks noChangeAspect="1"/>
          </p:cNvPicPr>
          <p:nvPr/>
        </p:nvPicPr>
        <p:blipFill>
          <a:blip r:embed="rId3"/>
          <a:stretch>
            <a:fillRect/>
          </a:stretch>
        </p:blipFill>
        <p:spPr>
          <a:xfrm>
            <a:off x="9925362" y="1040140"/>
            <a:ext cx="1370265" cy="1557567"/>
          </a:xfrm>
          <a:prstGeom prst="rect">
            <a:avLst/>
          </a:prstGeom>
        </p:spPr>
      </p:pic>
    </p:spTree>
    <p:extLst>
      <p:ext uri="{BB962C8B-B14F-4D97-AF65-F5344CB8AC3E}">
        <p14:creationId xmlns:p14="http://schemas.microsoft.com/office/powerpoint/2010/main" val="215216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A30164F-81DC-4D1C-A135-9452BBFB9DEA}"/>
              </a:ext>
            </a:extLst>
          </p:cNvPr>
          <p:cNvSpPr/>
          <p:nvPr/>
        </p:nvSpPr>
        <p:spPr>
          <a:xfrm>
            <a:off x="2351739" y="0"/>
            <a:ext cx="7438318" cy="523220"/>
          </a:xfrm>
          <a:prstGeom prst="rect">
            <a:avLst/>
          </a:prstGeom>
        </p:spPr>
        <p:txBody>
          <a:bodyPr wrap="none">
            <a:spAutoFit/>
          </a:bodyPr>
          <a:lstStyle/>
          <a:p>
            <a:r>
              <a:rPr lang="ru-RU" sz="2800" dirty="0"/>
              <a:t>1. Метод водораздела (</a:t>
            </a:r>
            <a:r>
              <a:rPr lang="ru-RU" sz="2800" dirty="0" err="1"/>
              <a:t>Watershed</a:t>
            </a:r>
            <a:r>
              <a:rPr lang="ru-RU" sz="2800" dirty="0"/>
              <a:t>). Реализация</a:t>
            </a:r>
          </a:p>
        </p:txBody>
      </p:sp>
      <p:pic>
        <p:nvPicPr>
          <p:cNvPr id="3" name="Рисунок 2">
            <a:extLst>
              <a:ext uri="{FF2B5EF4-FFF2-40B4-BE49-F238E27FC236}">
                <a16:creationId xmlns:a16="http://schemas.microsoft.com/office/drawing/2014/main" id="{458AF0A0-932C-4482-B40C-A04CAC5C6991}"/>
              </a:ext>
            </a:extLst>
          </p:cNvPr>
          <p:cNvPicPr>
            <a:picLocks noChangeAspect="1"/>
          </p:cNvPicPr>
          <p:nvPr/>
        </p:nvPicPr>
        <p:blipFill>
          <a:blip r:embed="rId2"/>
          <a:stretch>
            <a:fillRect/>
          </a:stretch>
        </p:blipFill>
        <p:spPr>
          <a:xfrm>
            <a:off x="282348" y="766762"/>
            <a:ext cx="7077075" cy="5781675"/>
          </a:xfrm>
          <a:prstGeom prst="rect">
            <a:avLst/>
          </a:prstGeom>
        </p:spPr>
      </p:pic>
      <p:sp>
        <p:nvSpPr>
          <p:cNvPr id="13" name="Прямоугольник 12">
            <a:extLst>
              <a:ext uri="{FF2B5EF4-FFF2-40B4-BE49-F238E27FC236}">
                <a16:creationId xmlns:a16="http://schemas.microsoft.com/office/drawing/2014/main" id="{53171A97-0E5D-4140-9F12-0DF489B99FE9}"/>
              </a:ext>
            </a:extLst>
          </p:cNvPr>
          <p:cNvSpPr/>
          <p:nvPr/>
        </p:nvSpPr>
        <p:spPr>
          <a:xfrm>
            <a:off x="6096000" y="897333"/>
            <a:ext cx="6096000" cy="369332"/>
          </a:xfrm>
          <a:prstGeom prst="rect">
            <a:avLst/>
          </a:prstGeom>
        </p:spPr>
        <p:txBody>
          <a:bodyPr>
            <a:spAutoFit/>
          </a:bodyPr>
          <a:lstStyle/>
          <a:p>
            <a:r>
              <a:rPr lang="ru-RU" dirty="0"/>
              <a:t>cv2.threshold(</a:t>
            </a:r>
            <a:r>
              <a:rPr lang="ru-RU" dirty="0" err="1"/>
              <a:t>filtered_image</a:t>
            </a:r>
            <a:r>
              <a:rPr lang="ru-RU" dirty="0"/>
              <a:t>, 127, 255, cv2.THRESH_BINARY)</a:t>
            </a:r>
          </a:p>
        </p:txBody>
      </p:sp>
      <p:sp>
        <p:nvSpPr>
          <p:cNvPr id="14" name="Прямоугольник 13">
            <a:extLst>
              <a:ext uri="{FF2B5EF4-FFF2-40B4-BE49-F238E27FC236}">
                <a16:creationId xmlns:a16="http://schemas.microsoft.com/office/drawing/2014/main" id="{50F365B6-64E1-463A-BDD7-EB6EB542B73B}"/>
              </a:ext>
            </a:extLst>
          </p:cNvPr>
          <p:cNvSpPr/>
          <p:nvPr/>
        </p:nvSpPr>
        <p:spPr>
          <a:xfrm>
            <a:off x="6335486" y="1397236"/>
            <a:ext cx="6096000" cy="646331"/>
          </a:xfrm>
          <a:prstGeom prst="rect">
            <a:avLst/>
          </a:prstGeom>
        </p:spPr>
        <p:txBody>
          <a:bodyPr>
            <a:spAutoFit/>
          </a:bodyPr>
          <a:lstStyle/>
          <a:p>
            <a:r>
              <a:rPr lang="ru-RU" dirty="0"/>
              <a:t>Чем выше значение, тем менее светлые области будут выделены.</a:t>
            </a:r>
          </a:p>
        </p:txBody>
      </p:sp>
      <mc:AlternateContent xmlns:mc="http://schemas.openxmlformats.org/markup-compatibility/2006" xmlns:p14="http://schemas.microsoft.com/office/powerpoint/2010/main">
        <mc:Choice Requires="p14">
          <p:contentPart p14:bwMode="auto" r:id="rId3">
            <p14:nvContentPartPr>
              <p14:cNvPr id="17" name="Рукописный ввод 16">
                <a:extLst>
                  <a:ext uri="{FF2B5EF4-FFF2-40B4-BE49-F238E27FC236}">
                    <a16:creationId xmlns:a16="http://schemas.microsoft.com/office/drawing/2014/main" id="{18AFCF20-806F-4B2A-AC00-B32E40B47CE1}"/>
                  </a:ext>
                </a:extLst>
              </p14:cNvPr>
              <p14:cNvContentPartPr/>
              <p14:nvPr/>
            </p14:nvContentPartPr>
            <p14:xfrm>
              <a:off x="9034869" y="1218429"/>
              <a:ext cx="271440" cy="278280"/>
            </p14:xfrm>
          </p:contentPart>
        </mc:Choice>
        <mc:Fallback xmlns="">
          <p:pic>
            <p:nvPicPr>
              <p:cNvPr id="17" name="Рукописный ввод 16">
                <a:extLst>
                  <a:ext uri="{FF2B5EF4-FFF2-40B4-BE49-F238E27FC236}">
                    <a16:creationId xmlns:a16="http://schemas.microsoft.com/office/drawing/2014/main" id="{18AFCF20-806F-4B2A-AC00-B32E40B47CE1}"/>
                  </a:ext>
                </a:extLst>
              </p:cNvPr>
              <p:cNvPicPr/>
              <p:nvPr/>
            </p:nvPicPr>
            <p:blipFill>
              <a:blip r:embed="rId4"/>
              <a:stretch>
                <a:fillRect/>
              </a:stretch>
            </p:blipFill>
            <p:spPr>
              <a:xfrm>
                <a:off x="9030549" y="1214109"/>
                <a:ext cx="280080" cy="286920"/>
              </a:xfrm>
              <a:prstGeom prst="rect">
                <a:avLst/>
              </a:prstGeom>
            </p:spPr>
          </p:pic>
        </mc:Fallback>
      </mc:AlternateContent>
      <p:sp>
        <p:nvSpPr>
          <p:cNvPr id="18" name="Прямоугольник 17">
            <a:extLst>
              <a:ext uri="{FF2B5EF4-FFF2-40B4-BE49-F238E27FC236}">
                <a16:creationId xmlns:a16="http://schemas.microsoft.com/office/drawing/2014/main" id="{6E5C2928-E6C6-4936-AF47-06BA3F095963}"/>
              </a:ext>
            </a:extLst>
          </p:cNvPr>
          <p:cNvSpPr/>
          <p:nvPr/>
        </p:nvSpPr>
        <p:spPr>
          <a:xfrm>
            <a:off x="5105400" y="2174138"/>
            <a:ext cx="7326086" cy="369332"/>
          </a:xfrm>
          <a:prstGeom prst="rect">
            <a:avLst/>
          </a:prstGeom>
        </p:spPr>
        <p:txBody>
          <a:bodyPr wrap="square">
            <a:spAutoFit/>
          </a:bodyPr>
          <a:lstStyle/>
          <a:p>
            <a:r>
              <a:rPr lang="ru-RU" dirty="0"/>
              <a:t>cv2.threshold(</a:t>
            </a:r>
            <a:r>
              <a:rPr lang="ru-RU" dirty="0" err="1"/>
              <a:t>distance_transform</a:t>
            </a:r>
            <a:r>
              <a:rPr lang="ru-RU" dirty="0"/>
              <a:t>, 0.9 *</a:t>
            </a:r>
            <a:r>
              <a:rPr lang="ru-RU" dirty="0" err="1"/>
              <a:t>distance_transform.max</a:t>
            </a:r>
            <a:r>
              <a:rPr lang="ru-RU" dirty="0"/>
              <a:t>(), 255, 0)</a:t>
            </a:r>
          </a:p>
        </p:txBody>
      </p:sp>
      <p:sp>
        <p:nvSpPr>
          <p:cNvPr id="19" name="Прямоугольник 18">
            <a:extLst>
              <a:ext uri="{FF2B5EF4-FFF2-40B4-BE49-F238E27FC236}">
                <a16:creationId xmlns:a16="http://schemas.microsoft.com/office/drawing/2014/main" id="{D53B2FA9-1862-4312-B80A-D5F22509839B}"/>
              </a:ext>
            </a:extLst>
          </p:cNvPr>
          <p:cNvSpPr/>
          <p:nvPr/>
        </p:nvSpPr>
        <p:spPr>
          <a:xfrm>
            <a:off x="7485829" y="2668984"/>
            <a:ext cx="4118342" cy="1200329"/>
          </a:xfrm>
          <a:prstGeom prst="rect">
            <a:avLst/>
          </a:prstGeom>
        </p:spPr>
        <p:txBody>
          <a:bodyPr wrap="square">
            <a:spAutoFit/>
          </a:bodyPr>
          <a:lstStyle/>
          <a:p>
            <a:r>
              <a:rPr lang="ru-RU" dirty="0"/>
              <a:t>Уменьшение коэффициента увеличивает точность выделения светлых областей, уменьшая выделение более тёмных участков.</a:t>
            </a:r>
          </a:p>
        </p:txBody>
      </p:sp>
      <mc:AlternateContent xmlns:mc="http://schemas.openxmlformats.org/markup-compatibility/2006" xmlns:p14="http://schemas.microsoft.com/office/powerpoint/2010/main">
        <mc:Choice Requires="p14">
          <p:contentPart p14:bwMode="auto" r:id="rId5">
            <p14:nvContentPartPr>
              <p14:cNvPr id="23" name="Рукописный ввод 22">
                <a:extLst>
                  <a:ext uri="{FF2B5EF4-FFF2-40B4-BE49-F238E27FC236}">
                    <a16:creationId xmlns:a16="http://schemas.microsoft.com/office/drawing/2014/main" id="{73D7D83E-BF4D-45BB-9720-DB1139B85177}"/>
                  </a:ext>
                </a:extLst>
              </p14:cNvPr>
              <p14:cNvContentPartPr/>
              <p14:nvPr/>
            </p14:nvContentPartPr>
            <p14:xfrm>
              <a:off x="8480109" y="2492469"/>
              <a:ext cx="321120" cy="257400"/>
            </p14:xfrm>
          </p:contentPart>
        </mc:Choice>
        <mc:Fallback xmlns="">
          <p:pic>
            <p:nvPicPr>
              <p:cNvPr id="23" name="Рукописный ввод 22">
                <a:extLst>
                  <a:ext uri="{FF2B5EF4-FFF2-40B4-BE49-F238E27FC236}">
                    <a16:creationId xmlns:a16="http://schemas.microsoft.com/office/drawing/2014/main" id="{73D7D83E-BF4D-45BB-9720-DB1139B85177}"/>
                  </a:ext>
                </a:extLst>
              </p:cNvPr>
              <p:cNvPicPr/>
              <p:nvPr/>
            </p:nvPicPr>
            <p:blipFill>
              <a:blip r:embed="rId6"/>
              <a:stretch>
                <a:fillRect/>
              </a:stretch>
            </p:blipFill>
            <p:spPr>
              <a:xfrm>
                <a:off x="8475794" y="2488149"/>
                <a:ext cx="329750" cy="266040"/>
              </a:xfrm>
              <a:prstGeom prst="rect">
                <a:avLst/>
              </a:prstGeom>
            </p:spPr>
          </p:pic>
        </mc:Fallback>
      </mc:AlternateContent>
    </p:spTree>
    <p:extLst>
      <p:ext uri="{BB962C8B-B14F-4D97-AF65-F5344CB8AC3E}">
        <p14:creationId xmlns:p14="http://schemas.microsoft.com/office/powerpoint/2010/main" val="40083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A30164F-81DC-4D1C-A135-9452BBFB9DEA}"/>
              </a:ext>
            </a:extLst>
          </p:cNvPr>
          <p:cNvSpPr/>
          <p:nvPr/>
        </p:nvSpPr>
        <p:spPr>
          <a:xfrm>
            <a:off x="2351739" y="0"/>
            <a:ext cx="7438318" cy="523220"/>
          </a:xfrm>
          <a:prstGeom prst="rect">
            <a:avLst/>
          </a:prstGeom>
        </p:spPr>
        <p:txBody>
          <a:bodyPr wrap="none">
            <a:spAutoFit/>
          </a:bodyPr>
          <a:lstStyle/>
          <a:p>
            <a:r>
              <a:rPr lang="ru-RU" sz="2800" dirty="0"/>
              <a:t>1. Метод водораздела (</a:t>
            </a:r>
            <a:r>
              <a:rPr lang="ru-RU" sz="2800" dirty="0" err="1"/>
              <a:t>Watershed</a:t>
            </a:r>
            <a:r>
              <a:rPr lang="ru-RU" sz="2800" dirty="0"/>
              <a:t>). Реализация</a:t>
            </a:r>
          </a:p>
        </p:txBody>
      </p:sp>
      <p:sp>
        <p:nvSpPr>
          <p:cNvPr id="13" name="Прямоугольник 12">
            <a:extLst>
              <a:ext uri="{FF2B5EF4-FFF2-40B4-BE49-F238E27FC236}">
                <a16:creationId xmlns:a16="http://schemas.microsoft.com/office/drawing/2014/main" id="{53171A97-0E5D-4140-9F12-0DF489B99FE9}"/>
              </a:ext>
            </a:extLst>
          </p:cNvPr>
          <p:cNvSpPr/>
          <p:nvPr/>
        </p:nvSpPr>
        <p:spPr>
          <a:xfrm>
            <a:off x="6096000" y="897333"/>
            <a:ext cx="6096000" cy="369332"/>
          </a:xfrm>
          <a:prstGeom prst="rect">
            <a:avLst/>
          </a:prstGeom>
        </p:spPr>
        <p:txBody>
          <a:bodyPr>
            <a:spAutoFit/>
          </a:bodyPr>
          <a:lstStyle/>
          <a:p>
            <a:r>
              <a:rPr lang="ru-RU" dirty="0"/>
              <a:t>cv2.threshold(</a:t>
            </a:r>
            <a:r>
              <a:rPr lang="ru-RU" dirty="0" err="1"/>
              <a:t>filtered_image</a:t>
            </a:r>
            <a:r>
              <a:rPr lang="ru-RU" dirty="0"/>
              <a:t>, 127, 255, cv2.THRESH_BINARY)</a:t>
            </a:r>
          </a:p>
        </p:txBody>
      </p:sp>
      <p:sp>
        <p:nvSpPr>
          <p:cNvPr id="14" name="Прямоугольник 13">
            <a:extLst>
              <a:ext uri="{FF2B5EF4-FFF2-40B4-BE49-F238E27FC236}">
                <a16:creationId xmlns:a16="http://schemas.microsoft.com/office/drawing/2014/main" id="{50F365B6-64E1-463A-BDD7-EB6EB542B73B}"/>
              </a:ext>
            </a:extLst>
          </p:cNvPr>
          <p:cNvSpPr/>
          <p:nvPr/>
        </p:nvSpPr>
        <p:spPr>
          <a:xfrm>
            <a:off x="6335486" y="1397236"/>
            <a:ext cx="6096000" cy="646331"/>
          </a:xfrm>
          <a:prstGeom prst="rect">
            <a:avLst/>
          </a:prstGeom>
        </p:spPr>
        <p:txBody>
          <a:bodyPr>
            <a:spAutoFit/>
          </a:bodyPr>
          <a:lstStyle/>
          <a:p>
            <a:r>
              <a:rPr lang="ru-RU" dirty="0"/>
              <a:t>Чем выше значение, тем менее светлые области будут выделены.</a:t>
            </a:r>
          </a:p>
        </p:txBody>
      </p:sp>
      <mc:AlternateContent xmlns:mc="http://schemas.openxmlformats.org/markup-compatibility/2006" xmlns:p14="http://schemas.microsoft.com/office/powerpoint/2010/main">
        <mc:Choice Requires="p14">
          <p:contentPart p14:bwMode="auto" r:id="rId2">
            <p14:nvContentPartPr>
              <p14:cNvPr id="17" name="Рукописный ввод 16">
                <a:extLst>
                  <a:ext uri="{FF2B5EF4-FFF2-40B4-BE49-F238E27FC236}">
                    <a16:creationId xmlns:a16="http://schemas.microsoft.com/office/drawing/2014/main" id="{18AFCF20-806F-4B2A-AC00-B32E40B47CE1}"/>
                  </a:ext>
                </a:extLst>
              </p14:cNvPr>
              <p14:cNvContentPartPr/>
              <p14:nvPr/>
            </p14:nvContentPartPr>
            <p14:xfrm>
              <a:off x="9034869" y="1218429"/>
              <a:ext cx="271440" cy="278280"/>
            </p14:xfrm>
          </p:contentPart>
        </mc:Choice>
        <mc:Fallback xmlns="">
          <p:pic>
            <p:nvPicPr>
              <p:cNvPr id="17" name="Рукописный ввод 16">
                <a:extLst>
                  <a:ext uri="{FF2B5EF4-FFF2-40B4-BE49-F238E27FC236}">
                    <a16:creationId xmlns:a16="http://schemas.microsoft.com/office/drawing/2014/main" id="{18AFCF20-806F-4B2A-AC00-B32E40B47CE1}"/>
                  </a:ext>
                </a:extLst>
              </p:cNvPr>
              <p:cNvPicPr/>
              <p:nvPr/>
            </p:nvPicPr>
            <p:blipFill>
              <a:blip r:embed="rId3"/>
              <a:stretch>
                <a:fillRect/>
              </a:stretch>
            </p:blipFill>
            <p:spPr>
              <a:xfrm>
                <a:off x="9030549" y="1214109"/>
                <a:ext cx="280080" cy="286920"/>
              </a:xfrm>
              <a:prstGeom prst="rect">
                <a:avLst/>
              </a:prstGeom>
            </p:spPr>
          </p:pic>
        </mc:Fallback>
      </mc:AlternateContent>
      <p:sp>
        <p:nvSpPr>
          <p:cNvPr id="18" name="Прямоугольник 17">
            <a:extLst>
              <a:ext uri="{FF2B5EF4-FFF2-40B4-BE49-F238E27FC236}">
                <a16:creationId xmlns:a16="http://schemas.microsoft.com/office/drawing/2014/main" id="{6E5C2928-E6C6-4936-AF47-06BA3F095963}"/>
              </a:ext>
            </a:extLst>
          </p:cNvPr>
          <p:cNvSpPr/>
          <p:nvPr/>
        </p:nvSpPr>
        <p:spPr>
          <a:xfrm>
            <a:off x="5105400" y="2174138"/>
            <a:ext cx="7326086" cy="369332"/>
          </a:xfrm>
          <a:prstGeom prst="rect">
            <a:avLst/>
          </a:prstGeom>
        </p:spPr>
        <p:txBody>
          <a:bodyPr wrap="square">
            <a:spAutoFit/>
          </a:bodyPr>
          <a:lstStyle/>
          <a:p>
            <a:r>
              <a:rPr lang="ru-RU" dirty="0"/>
              <a:t>cv2.threshold(</a:t>
            </a:r>
            <a:r>
              <a:rPr lang="ru-RU" dirty="0" err="1"/>
              <a:t>distance_transform</a:t>
            </a:r>
            <a:r>
              <a:rPr lang="ru-RU" dirty="0"/>
              <a:t>, 0.9 *</a:t>
            </a:r>
            <a:r>
              <a:rPr lang="ru-RU" dirty="0" err="1"/>
              <a:t>distance_transform.max</a:t>
            </a:r>
            <a:r>
              <a:rPr lang="ru-RU" dirty="0"/>
              <a:t>(), 255, 0)</a:t>
            </a:r>
          </a:p>
        </p:txBody>
      </p:sp>
      <p:sp>
        <p:nvSpPr>
          <p:cNvPr id="19" name="Прямоугольник 18">
            <a:extLst>
              <a:ext uri="{FF2B5EF4-FFF2-40B4-BE49-F238E27FC236}">
                <a16:creationId xmlns:a16="http://schemas.microsoft.com/office/drawing/2014/main" id="{D53B2FA9-1862-4312-B80A-D5F22509839B}"/>
              </a:ext>
            </a:extLst>
          </p:cNvPr>
          <p:cNvSpPr/>
          <p:nvPr/>
        </p:nvSpPr>
        <p:spPr>
          <a:xfrm>
            <a:off x="7485829" y="2668984"/>
            <a:ext cx="4118342" cy="1200329"/>
          </a:xfrm>
          <a:prstGeom prst="rect">
            <a:avLst/>
          </a:prstGeom>
        </p:spPr>
        <p:txBody>
          <a:bodyPr wrap="square">
            <a:spAutoFit/>
          </a:bodyPr>
          <a:lstStyle/>
          <a:p>
            <a:r>
              <a:rPr lang="ru-RU" dirty="0"/>
              <a:t>Уменьшение коэффициента увеличивает точность выделения светлых областей, уменьшая выделение более тёмных участков.</a:t>
            </a:r>
          </a:p>
        </p:txBody>
      </p:sp>
      <mc:AlternateContent xmlns:mc="http://schemas.openxmlformats.org/markup-compatibility/2006" xmlns:p14="http://schemas.microsoft.com/office/powerpoint/2010/main">
        <mc:Choice Requires="p14">
          <p:contentPart p14:bwMode="auto" r:id="rId4">
            <p14:nvContentPartPr>
              <p14:cNvPr id="23" name="Рукописный ввод 22">
                <a:extLst>
                  <a:ext uri="{FF2B5EF4-FFF2-40B4-BE49-F238E27FC236}">
                    <a16:creationId xmlns:a16="http://schemas.microsoft.com/office/drawing/2014/main" id="{73D7D83E-BF4D-45BB-9720-DB1139B85177}"/>
                  </a:ext>
                </a:extLst>
              </p14:cNvPr>
              <p14:cNvContentPartPr/>
              <p14:nvPr/>
            </p14:nvContentPartPr>
            <p14:xfrm>
              <a:off x="8480109" y="2492469"/>
              <a:ext cx="321120" cy="257400"/>
            </p14:xfrm>
          </p:contentPart>
        </mc:Choice>
        <mc:Fallback xmlns="">
          <p:pic>
            <p:nvPicPr>
              <p:cNvPr id="23" name="Рукописный ввод 22">
                <a:extLst>
                  <a:ext uri="{FF2B5EF4-FFF2-40B4-BE49-F238E27FC236}">
                    <a16:creationId xmlns:a16="http://schemas.microsoft.com/office/drawing/2014/main" id="{73D7D83E-BF4D-45BB-9720-DB1139B85177}"/>
                  </a:ext>
                </a:extLst>
              </p:cNvPr>
              <p:cNvPicPr/>
              <p:nvPr/>
            </p:nvPicPr>
            <p:blipFill>
              <a:blip r:embed="rId5"/>
              <a:stretch>
                <a:fillRect/>
              </a:stretch>
            </p:blipFill>
            <p:spPr>
              <a:xfrm>
                <a:off x="8475794" y="2488149"/>
                <a:ext cx="329750" cy="266040"/>
              </a:xfrm>
              <a:prstGeom prst="rect">
                <a:avLst/>
              </a:prstGeom>
            </p:spPr>
          </p:pic>
        </mc:Fallback>
      </mc:AlternateContent>
      <p:pic>
        <p:nvPicPr>
          <p:cNvPr id="4" name="Рисунок 3">
            <a:extLst>
              <a:ext uri="{FF2B5EF4-FFF2-40B4-BE49-F238E27FC236}">
                <a16:creationId xmlns:a16="http://schemas.microsoft.com/office/drawing/2014/main" id="{3FE2BE2E-9710-4C00-8833-C0C166EDE526}"/>
              </a:ext>
            </a:extLst>
          </p:cNvPr>
          <p:cNvPicPr>
            <a:picLocks noChangeAspect="1"/>
          </p:cNvPicPr>
          <p:nvPr/>
        </p:nvPicPr>
        <p:blipFill>
          <a:blip r:embed="rId6"/>
          <a:stretch>
            <a:fillRect/>
          </a:stretch>
        </p:blipFill>
        <p:spPr>
          <a:xfrm>
            <a:off x="16997" y="838654"/>
            <a:ext cx="3838575" cy="2409825"/>
          </a:xfrm>
          <a:prstGeom prst="rect">
            <a:avLst/>
          </a:prstGeom>
        </p:spPr>
      </p:pic>
      <p:pic>
        <p:nvPicPr>
          <p:cNvPr id="5" name="Рисунок 4">
            <a:extLst>
              <a:ext uri="{FF2B5EF4-FFF2-40B4-BE49-F238E27FC236}">
                <a16:creationId xmlns:a16="http://schemas.microsoft.com/office/drawing/2014/main" id="{5D9F9AAB-3114-4082-B859-381A69A2FBC6}"/>
              </a:ext>
            </a:extLst>
          </p:cNvPr>
          <p:cNvPicPr>
            <a:picLocks noChangeAspect="1"/>
          </p:cNvPicPr>
          <p:nvPr/>
        </p:nvPicPr>
        <p:blipFill>
          <a:blip r:embed="rId7"/>
          <a:stretch>
            <a:fillRect/>
          </a:stretch>
        </p:blipFill>
        <p:spPr>
          <a:xfrm>
            <a:off x="64621" y="3243160"/>
            <a:ext cx="3743325" cy="2419350"/>
          </a:xfrm>
          <a:prstGeom prst="rect">
            <a:avLst/>
          </a:prstGeom>
        </p:spPr>
      </p:pic>
      <p:sp>
        <p:nvSpPr>
          <p:cNvPr id="6" name="TextBox 5">
            <a:extLst>
              <a:ext uri="{FF2B5EF4-FFF2-40B4-BE49-F238E27FC236}">
                <a16:creationId xmlns:a16="http://schemas.microsoft.com/office/drawing/2014/main" id="{154A2F55-BE77-4813-90BF-9E4908177120}"/>
              </a:ext>
            </a:extLst>
          </p:cNvPr>
          <p:cNvSpPr txBox="1"/>
          <p:nvPr/>
        </p:nvSpPr>
        <p:spPr>
          <a:xfrm>
            <a:off x="4057719" y="1535735"/>
            <a:ext cx="301686" cy="369332"/>
          </a:xfrm>
          <a:prstGeom prst="rect">
            <a:avLst/>
          </a:prstGeom>
          <a:noFill/>
        </p:spPr>
        <p:txBody>
          <a:bodyPr wrap="none" rtlCol="0">
            <a:spAutoFit/>
          </a:bodyPr>
          <a:lstStyle/>
          <a:p>
            <a:r>
              <a:rPr lang="ru-RU" dirty="0"/>
              <a:t>0</a:t>
            </a:r>
          </a:p>
        </p:txBody>
      </p:sp>
      <p:sp>
        <p:nvSpPr>
          <p:cNvPr id="7" name="TextBox 6">
            <a:extLst>
              <a:ext uri="{FF2B5EF4-FFF2-40B4-BE49-F238E27FC236}">
                <a16:creationId xmlns:a16="http://schemas.microsoft.com/office/drawing/2014/main" id="{2C56584F-A80C-4C9B-BBB2-B886F6FD2776}"/>
              </a:ext>
            </a:extLst>
          </p:cNvPr>
          <p:cNvSpPr txBox="1"/>
          <p:nvPr/>
        </p:nvSpPr>
        <p:spPr>
          <a:xfrm>
            <a:off x="4028176" y="4083503"/>
            <a:ext cx="1277362" cy="369332"/>
          </a:xfrm>
          <a:prstGeom prst="rect">
            <a:avLst/>
          </a:prstGeom>
          <a:noFill/>
        </p:spPr>
        <p:txBody>
          <a:bodyPr wrap="square" rtlCol="0">
            <a:spAutoFit/>
          </a:bodyPr>
          <a:lstStyle/>
          <a:p>
            <a:r>
              <a:rPr lang="ru-RU" dirty="0"/>
              <a:t>0.99</a:t>
            </a:r>
          </a:p>
        </p:txBody>
      </p:sp>
    </p:spTree>
    <p:extLst>
      <p:ext uri="{BB962C8B-B14F-4D97-AF65-F5344CB8AC3E}">
        <p14:creationId xmlns:p14="http://schemas.microsoft.com/office/powerpoint/2010/main" val="1539258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108155" y="642199"/>
            <a:ext cx="11975690" cy="1754326"/>
          </a:xfrm>
          <a:prstGeom prst="rect">
            <a:avLst/>
          </a:prstGeom>
        </p:spPr>
        <p:txBody>
          <a:bodyPr wrap="square">
            <a:spAutoFit/>
          </a:bodyPr>
          <a:lstStyle/>
          <a:p>
            <a:r>
              <a:rPr lang="ru-RU" b="1" dirty="0"/>
              <a:t>2. Пороговая сегментация</a:t>
            </a:r>
          </a:p>
          <a:p>
            <a:r>
              <a:rPr lang="ru-RU" dirty="0"/>
              <a:t>Простые пороговые методы включают выбор определенного значения интенсивности для разделения изображений на объекты и фон. Этот подход особенно полезен для изображений с высокой контрастностью между объектом и фоном, например, для рентгеновских снимков. Однако он имеет ограничения при работе с неоднородными или сложными структурами, где границы не четко различимы.</a:t>
            </a:r>
          </a:p>
          <a:p>
            <a:endParaRPr lang="ru-RU" dirty="0"/>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4" name="Прямоугольник 3">
            <a:extLst>
              <a:ext uri="{FF2B5EF4-FFF2-40B4-BE49-F238E27FC236}">
                <a16:creationId xmlns:a16="http://schemas.microsoft.com/office/drawing/2014/main" id="{5D239853-97DF-4FD4-9CFA-D1A078C2EFFC}"/>
              </a:ext>
            </a:extLst>
          </p:cNvPr>
          <p:cNvSpPr/>
          <p:nvPr/>
        </p:nvSpPr>
        <p:spPr>
          <a:xfrm>
            <a:off x="108155" y="2228671"/>
            <a:ext cx="11419114" cy="1200329"/>
          </a:xfrm>
          <a:prstGeom prst="rect">
            <a:avLst/>
          </a:prstGeom>
        </p:spPr>
        <p:txBody>
          <a:bodyPr wrap="square">
            <a:spAutoFit/>
          </a:bodyPr>
          <a:lstStyle/>
          <a:p>
            <a:r>
              <a:rPr lang="ru-RU" b="1" dirty="0"/>
              <a:t>Определение порога</a:t>
            </a:r>
            <a:br>
              <a:rPr lang="ru-RU" dirty="0"/>
            </a:br>
            <a:r>
              <a:rPr lang="ru-RU" dirty="0"/>
              <a:t>Порог T — это значение интенсивности, которое делит пиксели изображения на две (или более) группы.</a:t>
            </a:r>
          </a:p>
          <a:p>
            <a:pPr>
              <a:buFont typeface="Arial" panose="020B0604020202020204" pitchFamily="34" charset="0"/>
              <a:buChar char="•"/>
            </a:pPr>
            <a:r>
              <a:rPr lang="ru-RU" dirty="0"/>
              <a:t>Если интенсивность пикселя I(</a:t>
            </a:r>
            <a:r>
              <a:rPr lang="ru-RU" dirty="0" err="1"/>
              <a:t>x,y</a:t>
            </a:r>
            <a:r>
              <a:rPr lang="ru-RU" dirty="0"/>
              <a:t>) больше порога T, то он относится к одной группе (например, объект).</a:t>
            </a:r>
          </a:p>
          <a:p>
            <a:pPr>
              <a:buFont typeface="Arial" panose="020B0604020202020204" pitchFamily="34" charset="0"/>
              <a:buChar char="•"/>
            </a:pPr>
            <a:r>
              <a:rPr lang="ru-RU" dirty="0"/>
              <a:t>Если интенсивность пикселя меньше или равна T, то он относится к другой группе (например, фон).</a:t>
            </a:r>
          </a:p>
        </p:txBody>
      </p:sp>
      <p:sp>
        <p:nvSpPr>
          <p:cNvPr id="6" name="Прямоугольник 5">
            <a:extLst>
              <a:ext uri="{FF2B5EF4-FFF2-40B4-BE49-F238E27FC236}">
                <a16:creationId xmlns:a16="http://schemas.microsoft.com/office/drawing/2014/main" id="{7EE5C4CC-580A-4CCA-8E19-052E78AA17B7}"/>
              </a:ext>
            </a:extLst>
          </p:cNvPr>
          <p:cNvSpPr/>
          <p:nvPr/>
        </p:nvSpPr>
        <p:spPr>
          <a:xfrm>
            <a:off x="140007" y="3429000"/>
            <a:ext cx="3125707" cy="1754326"/>
          </a:xfrm>
          <a:prstGeom prst="rect">
            <a:avLst/>
          </a:prstGeom>
        </p:spPr>
        <p:txBody>
          <a:bodyPr wrap="square">
            <a:spAutoFit/>
          </a:bodyPr>
          <a:lstStyle/>
          <a:p>
            <a:r>
              <a:rPr lang="ru-RU" b="1" dirty="0"/>
              <a:t>Пороговая функция</a:t>
            </a:r>
            <a:r>
              <a:rPr lang="ru-RU" dirty="0"/>
              <a:t>:</a:t>
            </a:r>
          </a:p>
          <a:p>
            <a:r>
              <a:rPr lang="ru-RU" dirty="0"/>
              <a:t>Каждому пикселю 𝐼(𝑥,𝑦) исходного изображения присваивается новое значение 𝐼′(𝑥,𝑦), основываясь на выбранном пороге 𝑇.</a:t>
            </a:r>
          </a:p>
        </p:txBody>
      </p:sp>
      <p:pic>
        <p:nvPicPr>
          <p:cNvPr id="7" name="Рисунок 6">
            <a:extLst>
              <a:ext uri="{FF2B5EF4-FFF2-40B4-BE49-F238E27FC236}">
                <a16:creationId xmlns:a16="http://schemas.microsoft.com/office/drawing/2014/main" id="{7F23A862-33FC-45B8-BD17-DDD0C01AEAE4}"/>
              </a:ext>
            </a:extLst>
          </p:cNvPr>
          <p:cNvPicPr>
            <a:picLocks noChangeAspect="1"/>
          </p:cNvPicPr>
          <p:nvPr/>
        </p:nvPicPr>
        <p:blipFill>
          <a:blip r:embed="rId2"/>
          <a:stretch>
            <a:fillRect/>
          </a:stretch>
        </p:blipFill>
        <p:spPr>
          <a:xfrm>
            <a:off x="4186771" y="3400984"/>
            <a:ext cx="7372350" cy="3228975"/>
          </a:xfrm>
          <a:prstGeom prst="rect">
            <a:avLst/>
          </a:prstGeom>
        </p:spPr>
      </p:pic>
    </p:spTree>
    <p:extLst>
      <p:ext uri="{BB962C8B-B14F-4D97-AF65-F5344CB8AC3E}">
        <p14:creationId xmlns:p14="http://schemas.microsoft.com/office/powerpoint/2010/main" val="421808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0C3A990E-B755-4F0E-B027-94C590C4E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847" y="-10886"/>
            <a:ext cx="5290306" cy="6858000"/>
          </a:xfrm>
          <a:prstGeom prst="rect">
            <a:avLst/>
          </a:prstGeom>
        </p:spPr>
      </p:pic>
    </p:spTree>
    <p:extLst>
      <p:ext uri="{BB962C8B-B14F-4D97-AF65-F5344CB8AC3E}">
        <p14:creationId xmlns:p14="http://schemas.microsoft.com/office/powerpoint/2010/main" val="2285313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108155" y="642199"/>
            <a:ext cx="11975690" cy="1754326"/>
          </a:xfrm>
          <a:prstGeom prst="rect">
            <a:avLst/>
          </a:prstGeom>
        </p:spPr>
        <p:txBody>
          <a:bodyPr wrap="square">
            <a:spAutoFit/>
          </a:bodyPr>
          <a:lstStyle/>
          <a:p>
            <a:r>
              <a:rPr lang="ru-RU" b="1" dirty="0"/>
              <a:t>2. Пороговая сегментация</a:t>
            </a:r>
          </a:p>
          <a:p>
            <a:r>
              <a:rPr lang="ru-RU" dirty="0"/>
              <a:t>Простые пороговые методы включают выбор определенного значения интенсивности для разделения изображений на объекты и фон. Этот подход особенно полезен для изображений с высокой контрастностью между объектом и фоном, например, для рентгеновских снимков. Однако он имеет ограничения при работе с неоднородными или сложными структурами, где границы не четко различимы.</a:t>
            </a:r>
          </a:p>
          <a:p>
            <a:endParaRPr lang="ru-RU" dirty="0"/>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4" name="Прямоугольник 3">
            <a:extLst>
              <a:ext uri="{FF2B5EF4-FFF2-40B4-BE49-F238E27FC236}">
                <a16:creationId xmlns:a16="http://schemas.microsoft.com/office/drawing/2014/main" id="{5D239853-97DF-4FD4-9CFA-D1A078C2EFFC}"/>
              </a:ext>
            </a:extLst>
          </p:cNvPr>
          <p:cNvSpPr/>
          <p:nvPr/>
        </p:nvSpPr>
        <p:spPr>
          <a:xfrm>
            <a:off x="108155" y="2228671"/>
            <a:ext cx="11419114" cy="1200329"/>
          </a:xfrm>
          <a:prstGeom prst="rect">
            <a:avLst/>
          </a:prstGeom>
        </p:spPr>
        <p:txBody>
          <a:bodyPr wrap="square">
            <a:spAutoFit/>
          </a:bodyPr>
          <a:lstStyle/>
          <a:p>
            <a:r>
              <a:rPr lang="ru-RU" b="1" dirty="0"/>
              <a:t>Определение порога</a:t>
            </a:r>
            <a:br>
              <a:rPr lang="ru-RU" dirty="0"/>
            </a:br>
            <a:r>
              <a:rPr lang="ru-RU" dirty="0"/>
              <a:t>Порог T — это значение интенсивности, которое делит пиксели изображения на две (или более) группы.</a:t>
            </a:r>
          </a:p>
          <a:p>
            <a:pPr>
              <a:buFont typeface="Arial" panose="020B0604020202020204" pitchFamily="34" charset="0"/>
              <a:buChar char="•"/>
            </a:pPr>
            <a:r>
              <a:rPr lang="ru-RU" dirty="0"/>
              <a:t>Если интенсивность пикселя I(</a:t>
            </a:r>
            <a:r>
              <a:rPr lang="ru-RU" dirty="0" err="1"/>
              <a:t>x,y</a:t>
            </a:r>
            <a:r>
              <a:rPr lang="ru-RU" dirty="0"/>
              <a:t>) больше порога T, то он относится к одной группе (например, объект).</a:t>
            </a:r>
          </a:p>
          <a:p>
            <a:pPr>
              <a:buFont typeface="Arial" panose="020B0604020202020204" pitchFamily="34" charset="0"/>
              <a:buChar char="•"/>
            </a:pPr>
            <a:r>
              <a:rPr lang="ru-RU" dirty="0"/>
              <a:t>Если интенсивность пикселя меньше или равна T, то он относится к другой группе (например, фон).</a:t>
            </a:r>
          </a:p>
        </p:txBody>
      </p:sp>
      <p:sp>
        <p:nvSpPr>
          <p:cNvPr id="6" name="Прямоугольник 5">
            <a:extLst>
              <a:ext uri="{FF2B5EF4-FFF2-40B4-BE49-F238E27FC236}">
                <a16:creationId xmlns:a16="http://schemas.microsoft.com/office/drawing/2014/main" id="{7EE5C4CC-580A-4CCA-8E19-052E78AA17B7}"/>
              </a:ext>
            </a:extLst>
          </p:cNvPr>
          <p:cNvSpPr/>
          <p:nvPr/>
        </p:nvSpPr>
        <p:spPr>
          <a:xfrm>
            <a:off x="140007" y="3429000"/>
            <a:ext cx="3125707" cy="1754326"/>
          </a:xfrm>
          <a:prstGeom prst="rect">
            <a:avLst/>
          </a:prstGeom>
        </p:spPr>
        <p:txBody>
          <a:bodyPr wrap="square">
            <a:spAutoFit/>
          </a:bodyPr>
          <a:lstStyle/>
          <a:p>
            <a:r>
              <a:rPr lang="ru-RU" b="1" dirty="0"/>
              <a:t>Пороговая функция</a:t>
            </a:r>
            <a:r>
              <a:rPr lang="ru-RU" dirty="0"/>
              <a:t>:</a:t>
            </a:r>
          </a:p>
          <a:p>
            <a:r>
              <a:rPr lang="ru-RU" dirty="0"/>
              <a:t>Каждому пикселю 𝐼(𝑥,𝑦) исходного изображения присваивается новое значение 𝐼′(𝑥,𝑦), основываясь на выбранном пороге 𝑇.</a:t>
            </a:r>
          </a:p>
        </p:txBody>
      </p:sp>
      <p:pic>
        <p:nvPicPr>
          <p:cNvPr id="5" name="Рисунок 4">
            <a:extLst>
              <a:ext uri="{FF2B5EF4-FFF2-40B4-BE49-F238E27FC236}">
                <a16:creationId xmlns:a16="http://schemas.microsoft.com/office/drawing/2014/main" id="{824AC8A0-EE72-4148-95CF-2BAAA535E7CB}"/>
              </a:ext>
            </a:extLst>
          </p:cNvPr>
          <p:cNvPicPr>
            <a:picLocks noChangeAspect="1"/>
          </p:cNvPicPr>
          <p:nvPr/>
        </p:nvPicPr>
        <p:blipFill>
          <a:blip r:embed="rId2"/>
          <a:stretch>
            <a:fillRect/>
          </a:stretch>
        </p:blipFill>
        <p:spPr>
          <a:xfrm>
            <a:off x="3626983" y="3472601"/>
            <a:ext cx="8334375" cy="2743200"/>
          </a:xfrm>
          <a:prstGeom prst="rect">
            <a:avLst/>
          </a:prstGeom>
        </p:spPr>
      </p:pic>
    </p:spTree>
    <p:extLst>
      <p:ext uri="{BB962C8B-B14F-4D97-AF65-F5344CB8AC3E}">
        <p14:creationId xmlns:p14="http://schemas.microsoft.com/office/powerpoint/2010/main" val="1458676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320C2441-2BD1-4CA4-8559-487D8409B4D8}"/>
              </a:ext>
            </a:extLst>
          </p:cNvPr>
          <p:cNvSpPr/>
          <p:nvPr/>
        </p:nvSpPr>
        <p:spPr>
          <a:xfrm>
            <a:off x="1422011" y="30620"/>
            <a:ext cx="9730356" cy="523220"/>
          </a:xfrm>
          <a:prstGeom prst="rect">
            <a:avLst/>
          </a:prstGeom>
        </p:spPr>
        <p:txBody>
          <a:bodyPr wrap="none">
            <a:spAutoFit/>
          </a:bodyPr>
          <a:lstStyle/>
          <a:p>
            <a:r>
              <a:rPr lang="ru-RU" sz="2800" dirty="0"/>
              <a:t>Методы сегментации медицинских изображений. Реализация</a:t>
            </a:r>
          </a:p>
        </p:txBody>
      </p:sp>
      <p:pic>
        <p:nvPicPr>
          <p:cNvPr id="7" name="Рисунок 6">
            <a:extLst>
              <a:ext uri="{FF2B5EF4-FFF2-40B4-BE49-F238E27FC236}">
                <a16:creationId xmlns:a16="http://schemas.microsoft.com/office/drawing/2014/main" id="{3376F0A5-5668-4711-B221-C1945CDC7BD1}"/>
              </a:ext>
            </a:extLst>
          </p:cNvPr>
          <p:cNvPicPr>
            <a:picLocks noChangeAspect="1"/>
          </p:cNvPicPr>
          <p:nvPr/>
        </p:nvPicPr>
        <p:blipFill>
          <a:blip r:embed="rId2"/>
          <a:stretch>
            <a:fillRect/>
          </a:stretch>
        </p:blipFill>
        <p:spPr>
          <a:xfrm>
            <a:off x="6117172" y="2876550"/>
            <a:ext cx="2867025" cy="3057525"/>
          </a:xfrm>
          <a:prstGeom prst="rect">
            <a:avLst/>
          </a:prstGeom>
        </p:spPr>
      </p:pic>
      <p:pic>
        <p:nvPicPr>
          <p:cNvPr id="8" name="Рисунок 7">
            <a:extLst>
              <a:ext uri="{FF2B5EF4-FFF2-40B4-BE49-F238E27FC236}">
                <a16:creationId xmlns:a16="http://schemas.microsoft.com/office/drawing/2014/main" id="{246E0018-7BC9-467F-91B0-92CEA1E9800E}"/>
              </a:ext>
            </a:extLst>
          </p:cNvPr>
          <p:cNvPicPr>
            <a:picLocks noChangeAspect="1"/>
          </p:cNvPicPr>
          <p:nvPr/>
        </p:nvPicPr>
        <p:blipFill>
          <a:blip r:embed="rId3"/>
          <a:stretch>
            <a:fillRect/>
          </a:stretch>
        </p:blipFill>
        <p:spPr>
          <a:xfrm>
            <a:off x="361950" y="923925"/>
            <a:ext cx="5734050" cy="5010150"/>
          </a:xfrm>
          <a:prstGeom prst="rect">
            <a:avLst/>
          </a:prstGeom>
        </p:spPr>
      </p:pic>
      <p:sp>
        <p:nvSpPr>
          <p:cNvPr id="9" name="Прямоугольник 8">
            <a:extLst>
              <a:ext uri="{FF2B5EF4-FFF2-40B4-BE49-F238E27FC236}">
                <a16:creationId xmlns:a16="http://schemas.microsoft.com/office/drawing/2014/main" id="{874CA82C-13EE-4925-BBF5-665D5E3730D2}"/>
              </a:ext>
            </a:extLst>
          </p:cNvPr>
          <p:cNvSpPr/>
          <p:nvPr/>
        </p:nvSpPr>
        <p:spPr>
          <a:xfrm>
            <a:off x="6287189" y="1607849"/>
            <a:ext cx="5147563" cy="369332"/>
          </a:xfrm>
          <a:prstGeom prst="rect">
            <a:avLst/>
          </a:prstGeom>
        </p:spPr>
        <p:txBody>
          <a:bodyPr wrap="none">
            <a:spAutoFit/>
          </a:bodyPr>
          <a:lstStyle/>
          <a:p>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clipLimit</a:t>
            </a:r>
            <a:r>
              <a:rPr lang="en-US" b="0" dirty="0">
                <a:solidFill>
                  <a:srgbClr val="000000"/>
                </a:solidFill>
                <a:effectLst/>
                <a:latin typeface="Courier New" panose="02070309020205020404" pitchFamily="49" charset="0"/>
              </a:rPr>
              <a:t>=</a:t>
            </a:r>
            <a:r>
              <a:rPr lang="en-US" b="0" dirty="0">
                <a:solidFill>
                  <a:srgbClr val="116644"/>
                </a:solidFill>
                <a:effectLst/>
                <a:latin typeface="Courier New" panose="02070309020205020404" pitchFamily="49" charset="0"/>
              </a:rPr>
              <a:t>1.5</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tileGridSize</a:t>
            </a:r>
            <a:r>
              <a:rPr lang="en-US" b="0" dirty="0">
                <a:solidFill>
                  <a:srgbClr val="000000"/>
                </a:solidFill>
                <a:effectLst/>
                <a:latin typeface="Courier New" panose="02070309020205020404" pitchFamily="49" charset="0"/>
              </a:rPr>
              <a:t>=(</a:t>
            </a:r>
            <a:r>
              <a:rPr lang="en-US" b="0" dirty="0">
                <a:solidFill>
                  <a:srgbClr val="116644"/>
                </a:solidFill>
                <a:effectLst/>
                <a:latin typeface="Courier New" panose="02070309020205020404" pitchFamily="49" charset="0"/>
              </a:rPr>
              <a:t>8</a:t>
            </a:r>
            <a:r>
              <a:rPr lang="en-US" b="0" dirty="0">
                <a:solidFill>
                  <a:srgbClr val="000000"/>
                </a:solidFill>
                <a:effectLst/>
                <a:latin typeface="Courier New" panose="02070309020205020404" pitchFamily="49" charset="0"/>
              </a:rPr>
              <a:t>, </a:t>
            </a:r>
            <a:r>
              <a:rPr lang="en-US" b="0" dirty="0">
                <a:solidFill>
                  <a:srgbClr val="116644"/>
                </a:solidFill>
                <a:effectLst/>
                <a:latin typeface="Courier New" panose="02070309020205020404" pitchFamily="49" charset="0"/>
              </a:rPr>
              <a:t>8</a:t>
            </a:r>
            <a:r>
              <a:rPr lang="en-US" b="0" dirty="0">
                <a:solidFill>
                  <a:srgbClr val="000000"/>
                </a:solidFill>
                <a:effectLst/>
                <a:latin typeface="Courier New" panose="02070309020205020404" pitchFamily="49" charset="0"/>
              </a:rPr>
              <a:t>))</a:t>
            </a:r>
          </a:p>
        </p:txBody>
      </p:sp>
      <p:sp>
        <p:nvSpPr>
          <p:cNvPr id="11" name="TextBox 10">
            <a:extLst>
              <a:ext uri="{FF2B5EF4-FFF2-40B4-BE49-F238E27FC236}">
                <a16:creationId xmlns:a16="http://schemas.microsoft.com/office/drawing/2014/main" id="{7481A88E-D703-45F7-8E01-95487F4E2DE1}"/>
              </a:ext>
            </a:extLst>
          </p:cNvPr>
          <p:cNvSpPr txBox="1"/>
          <p:nvPr/>
        </p:nvSpPr>
        <p:spPr>
          <a:xfrm>
            <a:off x="6727371" y="739259"/>
            <a:ext cx="1369990" cy="369332"/>
          </a:xfrm>
          <a:prstGeom prst="rect">
            <a:avLst/>
          </a:prstGeom>
          <a:noFill/>
        </p:spPr>
        <p:txBody>
          <a:bodyPr wrap="none" rtlCol="0">
            <a:spAutoFit/>
          </a:bodyPr>
          <a:lstStyle/>
          <a:p>
            <a:r>
              <a:rPr lang="ru-RU" dirty="0"/>
              <a:t>Параметры:</a:t>
            </a:r>
          </a:p>
        </p:txBody>
      </p:sp>
      <p:sp>
        <p:nvSpPr>
          <p:cNvPr id="12" name="TextBox 11">
            <a:extLst>
              <a:ext uri="{FF2B5EF4-FFF2-40B4-BE49-F238E27FC236}">
                <a16:creationId xmlns:a16="http://schemas.microsoft.com/office/drawing/2014/main" id="{B5EDC6CC-ED2E-4E9E-B0CE-54CE8391BB17}"/>
              </a:ext>
            </a:extLst>
          </p:cNvPr>
          <p:cNvSpPr txBox="1"/>
          <p:nvPr/>
        </p:nvSpPr>
        <p:spPr>
          <a:xfrm>
            <a:off x="6389914" y="1231680"/>
            <a:ext cx="3869970" cy="369332"/>
          </a:xfrm>
          <a:prstGeom prst="rect">
            <a:avLst/>
          </a:prstGeom>
          <a:noFill/>
        </p:spPr>
        <p:txBody>
          <a:bodyPr wrap="none" rtlCol="0">
            <a:spAutoFit/>
          </a:bodyPr>
          <a:lstStyle/>
          <a:p>
            <a:r>
              <a:rPr lang="ru-RU" dirty="0"/>
              <a:t>1 Обработки исходного изображения</a:t>
            </a:r>
          </a:p>
        </p:txBody>
      </p:sp>
      <p:sp>
        <p:nvSpPr>
          <p:cNvPr id="13" name="TextBox 12">
            <a:extLst>
              <a:ext uri="{FF2B5EF4-FFF2-40B4-BE49-F238E27FC236}">
                <a16:creationId xmlns:a16="http://schemas.microsoft.com/office/drawing/2014/main" id="{D3354118-AA70-4B2B-A211-4B5BA3802681}"/>
              </a:ext>
            </a:extLst>
          </p:cNvPr>
          <p:cNvSpPr txBox="1"/>
          <p:nvPr/>
        </p:nvSpPr>
        <p:spPr>
          <a:xfrm>
            <a:off x="6433456" y="1993682"/>
            <a:ext cx="2234458" cy="369332"/>
          </a:xfrm>
          <a:prstGeom prst="rect">
            <a:avLst/>
          </a:prstGeom>
          <a:noFill/>
        </p:spPr>
        <p:txBody>
          <a:bodyPr wrap="none" rtlCol="0">
            <a:spAutoFit/>
          </a:bodyPr>
          <a:lstStyle/>
          <a:p>
            <a:r>
              <a:rPr lang="ru-RU" dirty="0"/>
              <a:t>2 порог сегментации</a:t>
            </a:r>
          </a:p>
        </p:txBody>
      </p:sp>
      <p:sp>
        <p:nvSpPr>
          <p:cNvPr id="14" name="Прямоугольник 13">
            <a:extLst>
              <a:ext uri="{FF2B5EF4-FFF2-40B4-BE49-F238E27FC236}">
                <a16:creationId xmlns:a16="http://schemas.microsoft.com/office/drawing/2014/main" id="{2D4C0580-5763-42B9-B0C6-CA15E065294D}"/>
              </a:ext>
            </a:extLst>
          </p:cNvPr>
          <p:cNvSpPr/>
          <p:nvPr/>
        </p:nvSpPr>
        <p:spPr>
          <a:xfrm>
            <a:off x="6389914" y="2460952"/>
            <a:ext cx="3217547" cy="369332"/>
          </a:xfrm>
          <a:prstGeom prst="rect">
            <a:avLst/>
          </a:prstGeom>
        </p:spPr>
        <p:txBody>
          <a:bodyPr wrap="none">
            <a:spAutoFit/>
          </a:bodyPr>
          <a:lstStyle/>
          <a:p>
            <a:r>
              <a:rPr lang="ru-RU" b="0" dirty="0" err="1">
                <a:solidFill>
                  <a:srgbClr val="000000"/>
                </a:solidFill>
                <a:effectLst/>
                <a:latin typeface="Courier New" panose="02070309020205020404" pitchFamily="49" charset="0"/>
              </a:rPr>
              <a:t>threshold_value</a:t>
            </a:r>
            <a:r>
              <a:rPr lang="ru-RU" b="0" dirty="0">
                <a:solidFill>
                  <a:srgbClr val="000000"/>
                </a:solidFill>
                <a:effectLst/>
                <a:latin typeface="Courier New" panose="02070309020205020404" pitchFamily="49" charset="0"/>
              </a:rPr>
              <a:t> = </a:t>
            </a:r>
            <a:r>
              <a:rPr lang="ru-RU" b="0" dirty="0">
                <a:solidFill>
                  <a:srgbClr val="116644"/>
                </a:solidFill>
                <a:effectLst/>
                <a:latin typeface="Courier New" panose="02070309020205020404" pitchFamily="49" charset="0"/>
              </a:rPr>
              <a:t>120</a:t>
            </a:r>
            <a:r>
              <a:rPr lang="ru-RU" b="0" dirty="0">
                <a:solidFill>
                  <a:srgbClr val="000000"/>
                </a:solidFill>
                <a:effectLst/>
                <a:latin typeface="Courier New" panose="02070309020205020404" pitchFamily="49" charset="0"/>
              </a:rPr>
              <a:t> </a:t>
            </a:r>
            <a:endParaRPr lang="ru-RU" dirty="0"/>
          </a:p>
        </p:txBody>
      </p:sp>
      <p:pic>
        <p:nvPicPr>
          <p:cNvPr id="15" name="Рисунок 14">
            <a:extLst>
              <a:ext uri="{FF2B5EF4-FFF2-40B4-BE49-F238E27FC236}">
                <a16:creationId xmlns:a16="http://schemas.microsoft.com/office/drawing/2014/main" id="{22967170-13E1-4650-9940-0F46CD85DC9F}"/>
              </a:ext>
            </a:extLst>
          </p:cNvPr>
          <p:cNvPicPr>
            <a:picLocks noChangeAspect="1"/>
          </p:cNvPicPr>
          <p:nvPr/>
        </p:nvPicPr>
        <p:blipFill>
          <a:blip r:embed="rId4"/>
          <a:stretch>
            <a:fillRect/>
          </a:stretch>
        </p:blipFill>
        <p:spPr>
          <a:xfrm>
            <a:off x="9005369" y="3031190"/>
            <a:ext cx="2942204" cy="2071006"/>
          </a:xfrm>
          <a:prstGeom prst="rect">
            <a:avLst/>
          </a:prstGeom>
        </p:spPr>
      </p:pic>
    </p:spTree>
    <p:extLst>
      <p:ext uri="{BB962C8B-B14F-4D97-AF65-F5344CB8AC3E}">
        <p14:creationId xmlns:p14="http://schemas.microsoft.com/office/powerpoint/2010/main" val="41722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320C2441-2BD1-4CA4-8559-487D8409B4D8}"/>
              </a:ext>
            </a:extLst>
          </p:cNvPr>
          <p:cNvSpPr/>
          <p:nvPr/>
        </p:nvSpPr>
        <p:spPr>
          <a:xfrm>
            <a:off x="1422011" y="30620"/>
            <a:ext cx="9730356" cy="523220"/>
          </a:xfrm>
          <a:prstGeom prst="rect">
            <a:avLst/>
          </a:prstGeom>
        </p:spPr>
        <p:txBody>
          <a:bodyPr wrap="none">
            <a:spAutoFit/>
          </a:bodyPr>
          <a:lstStyle/>
          <a:p>
            <a:r>
              <a:rPr lang="ru-RU" sz="2800" dirty="0"/>
              <a:t>Методы сегментации медицинских изображений. Реализация</a:t>
            </a:r>
          </a:p>
        </p:txBody>
      </p:sp>
      <p:pic>
        <p:nvPicPr>
          <p:cNvPr id="8" name="Рисунок 7">
            <a:extLst>
              <a:ext uri="{FF2B5EF4-FFF2-40B4-BE49-F238E27FC236}">
                <a16:creationId xmlns:a16="http://schemas.microsoft.com/office/drawing/2014/main" id="{246E0018-7BC9-467F-91B0-92CEA1E9800E}"/>
              </a:ext>
            </a:extLst>
          </p:cNvPr>
          <p:cNvPicPr>
            <a:picLocks noChangeAspect="1"/>
          </p:cNvPicPr>
          <p:nvPr/>
        </p:nvPicPr>
        <p:blipFill>
          <a:blip r:embed="rId2"/>
          <a:stretch>
            <a:fillRect/>
          </a:stretch>
        </p:blipFill>
        <p:spPr>
          <a:xfrm>
            <a:off x="361950" y="923925"/>
            <a:ext cx="5734050" cy="5010150"/>
          </a:xfrm>
          <a:prstGeom prst="rect">
            <a:avLst/>
          </a:prstGeom>
        </p:spPr>
      </p:pic>
      <p:pic>
        <p:nvPicPr>
          <p:cNvPr id="2" name="Рисунок 1">
            <a:extLst>
              <a:ext uri="{FF2B5EF4-FFF2-40B4-BE49-F238E27FC236}">
                <a16:creationId xmlns:a16="http://schemas.microsoft.com/office/drawing/2014/main" id="{2EB025ED-FECC-4809-9F65-3CBC1BF1F014}"/>
              </a:ext>
            </a:extLst>
          </p:cNvPr>
          <p:cNvPicPr>
            <a:picLocks noChangeAspect="1"/>
          </p:cNvPicPr>
          <p:nvPr/>
        </p:nvPicPr>
        <p:blipFill>
          <a:blip r:embed="rId3"/>
          <a:stretch>
            <a:fillRect/>
          </a:stretch>
        </p:blipFill>
        <p:spPr>
          <a:xfrm>
            <a:off x="6366799" y="1558685"/>
            <a:ext cx="5654440" cy="3740630"/>
          </a:xfrm>
          <a:prstGeom prst="rect">
            <a:avLst/>
          </a:prstGeom>
        </p:spPr>
      </p:pic>
    </p:spTree>
    <p:extLst>
      <p:ext uri="{BB962C8B-B14F-4D97-AF65-F5344CB8AC3E}">
        <p14:creationId xmlns:p14="http://schemas.microsoft.com/office/powerpoint/2010/main" val="2550531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2C15986C-E4CA-494D-BAF0-167773E3EB14}"/>
              </a:ext>
            </a:extLst>
          </p:cNvPr>
          <p:cNvPicPr>
            <a:picLocks noChangeAspect="1"/>
          </p:cNvPicPr>
          <p:nvPr/>
        </p:nvPicPr>
        <p:blipFill>
          <a:blip r:embed="rId2"/>
          <a:stretch>
            <a:fillRect/>
          </a:stretch>
        </p:blipFill>
        <p:spPr>
          <a:xfrm>
            <a:off x="389589" y="4826512"/>
            <a:ext cx="7191375" cy="1323975"/>
          </a:xfrm>
          <a:prstGeom prst="rect">
            <a:avLst/>
          </a:prstGeom>
        </p:spPr>
      </p:pic>
      <p:pic>
        <p:nvPicPr>
          <p:cNvPr id="6" name="Рисунок 5">
            <a:extLst>
              <a:ext uri="{FF2B5EF4-FFF2-40B4-BE49-F238E27FC236}">
                <a16:creationId xmlns:a16="http://schemas.microsoft.com/office/drawing/2014/main" id="{94405538-9558-4477-8F1F-8AEC84B7F06B}"/>
              </a:ext>
            </a:extLst>
          </p:cNvPr>
          <p:cNvPicPr>
            <a:picLocks noChangeAspect="1"/>
          </p:cNvPicPr>
          <p:nvPr/>
        </p:nvPicPr>
        <p:blipFill>
          <a:blip r:embed="rId3"/>
          <a:stretch>
            <a:fillRect/>
          </a:stretch>
        </p:blipFill>
        <p:spPr>
          <a:xfrm>
            <a:off x="2351739" y="3758966"/>
            <a:ext cx="5229225" cy="914400"/>
          </a:xfrm>
          <a:prstGeom prst="rect">
            <a:avLst/>
          </a:prstGeom>
        </p:spPr>
      </p:pic>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1477328"/>
          </a:xfrm>
          <a:prstGeom prst="rect">
            <a:avLst/>
          </a:prstGeom>
        </p:spPr>
        <p:txBody>
          <a:bodyPr wrap="square">
            <a:spAutoFit/>
          </a:bodyPr>
          <a:lstStyle/>
          <a:p>
            <a:r>
              <a:rPr lang="ru-RU" b="1" dirty="0"/>
              <a:t>3. Метод кластеризации (K-</a:t>
            </a:r>
            <a:r>
              <a:rPr lang="ru-RU" b="1" dirty="0" err="1"/>
              <a:t>means</a:t>
            </a:r>
            <a:r>
              <a:rPr lang="ru-RU" b="1" dirty="0"/>
              <a:t>, </a:t>
            </a:r>
            <a:r>
              <a:rPr lang="ru-RU" b="1" dirty="0" err="1"/>
              <a:t>Fuzzy</a:t>
            </a:r>
            <a:r>
              <a:rPr lang="ru-RU" b="1" dirty="0"/>
              <a:t> C-</a:t>
            </a:r>
            <a:r>
              <a:rPr lang="ru-RU" b="1" dirty="0" err="1"/>
              <a:t>means</a:t>
            </a:r>
            <a:r>
              <a:rPr lang="ru-RU" b="1" dirty="0"/>
              <a:t>)</a:t>
            </a:r>
          </a:p>
          <a:p>
            <a:r>
              <a:rPr lang="ru-RU" dirty="0"/>
              <a:t>Методы кластеризации, такие как K-</a:t>
            </a:r>
            <a:r>
              <a:rPr lang="ru-RU" dirty="0" err="1"/>
              <a:t>means</a:t>
            </a:r>
            <a:r>
              <a:rPr lang="ru-RU" dirty="0"/>
              <a:t> и </a:t>
            </a:r>
            <a:r>
              <a:rPr lang="ru-RU" dirty="0" err="1"/>
              <a:t>Fuzzy</a:t>
            </a:r>
            <a:r>
              <a:rPr lang="ru-RU" dirty="0"/>
              <a:t> C-</a:t>
            </a:r>
            <a:r>
              <a:rPr lang="ru-RU" dirty="0" err="1"/>
              <a:t>means</a:t>
            </a:r>
            <a:r>
              <a:rPr lang="ru-RU" dirty="0"/>
              <a:t>, разделяют пиксели изображения на несколько групп, основываясь на их сходстве (например, интенсивности). K-</a:t>
            </a:r>
            <a:r>
              <a:rPr lang="ru-RU" dirty="0" err="1"/>
              <a:t>means</a:t>
            </a:r>
            <a:r>
              <a:rPr lang="ru-RU" dirty="0"/>
              <a:t> находит фиксированное количество кластеров, тогда как </a:t>
            </a:r>
            <a:r>
              <a:rPr lang="ru-RU" dirty="0" err="1"/>
              <a:t>Fuzzy</a:t>
            </a:r>
            <a:r>
              <a:rPr lang="ru-RU" dirty="0"/>
              <a:t> C-</a:t>
            </a:r>
            <a:r>
              <a:rPr lang="ru-RU" dirty="0" err="1"/>
              <a:t>means</a:t>
            </a:r>
            <a:r>
              <a:rPr lang="ru-RU" dirty="0"/>
              <a:t> позволяет пикселям принадлежать нескольким кластерам с различной степенью вероятности. Эти методы более гибкие, чем пороговая сегментация, но могут сталкиваться с трудностями при сложных структурах.</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4" name="Прямоугольник 3">
            <a:extLst>
              <a:ext uri="{FF2B5EF4-FFF2-40B4-BE49-F238E27FC236}">
                <a16:creationId xmlns:a16="http://schemas.microsoft.com/office/drawing/2014/main" id="{9ADDDF5C-807E-495F-A2F1-2F27B0F3BE33}"/>
              </a:ext>
            </a:extLst>
          </p:cNvPr>
          <p:cNvSpPr/>
          <p:nvPr/>
        </p:nvSpPr>
        <p:spPr>
          <a:xfrm>
            <a:off x="363794" y="2184841"/>
            <a:ext cx="11464412" cy="2031325"/>
          </a:xfrm>
          <a:prstGeom prst="rect">
            <a:avLst/>
          </a:prstGeom>
        </p:spPr>
        <p:txBody>
          <a:bodyPr wrap="square">
            <a:spAutoFit/>
          </a:bodyPr>
          <a:lstStyle/>
          <a:p>
            <a:r>
              <a:rPr lang="ru-RU" b="1" dirty="0"/>
              <a:t> K-</a:t>
            </a:r>
            <a:r>
              <a:rPr lang="ru-RU" b="1" dirty="0" err="1"/>
              <a:t>means</a:t>
            </a:r>
            <a:r>
              <a:rPr lang="ru-RU" b="1" dirty="0"/>
              <a:t> </a:t>
            </a:r>
            <a:r>
              <a:rPr lang="ru-RU" b="1" dirty="0" err="1"/>
              <a:t>Clustering</a:t>
            </a:r>
            <a:endParaRPr lang="ru-RU" b="1" dirty="0"/>
          </a:p>
          <a:p>
            <a:r>
              <a:rPr lang="ru-RU" dirty="0"/>
              <a:t>Разбиение данных на k кластеров таким образом, чтобы минимизировать </a:t>
            </a:r>
            <a:r>
              <a:rPr lang="ru-RU" dirty="0" err="1"/>
              <a:t>внутрикластерное</a:t>
            </a:r>
            <a:r>
              <a:rPr lang="ru-RU" dirty="0"/>
              <a:t> расстояние.</a:t>
            </a:r>
          </a:p>
          <a:p>
            <a:r>
              <a:rPr lang="ru-RU" b="1" dirty="0"/>
              <a:t>Алгоритм K-</a:t>
            </a:r>
            <a:r>
              <a:rPr lang="ru-RU" b="1" dirty="0" err="1"/>
              <a:t>means</a:t>
            </a:r>
            <a:r>
              <a:rPr lang="ru-RU" b="1" dirty="0"/>
              <a:t>:</a:t>
            </a:r>
          </a:p>
          <a:p>
            <a:pPr>
              <a:buFont typeface="+mj-lt"/>
              <a:buAutoNum type="arabicPeriod"/>
            </a:pPr>
            <a:r>
              <a:rPr lang="ru-RU" b="1" dirty="0"/>
              <a:t>Инициализация центров кластеров</a:t>
            </a:r>
            <a:r>
              <a:rPr lang="ru-RU" dirty="0"/>
              <a:t>: Выбираются k начальных центров кластеров (случайным образом или другими методами).</a:t>
            </a:r>
          </a:p>
          <a:p>
            <a:pPr>
              <a:buFont typeface="+mj-lt"/>
              <a:buAutoNum type="arabicPeriod"/>
            </a:pPr>
            <a:r>
              <a:rPr lang="ru-RU" b="1" dirty="0"/>
              <a:t>Обновление кластеров</a:t>
            </a:r>
            <a:r>
              <a:rPr lang="ru-RU" dirty="0"/>
              <a:t>: Каждая точка данных (пиксель) приписывается к ближайшему центру кластера по метрике, например, по Евклидову расстоянию:</a:t>
            </a:r>
          </a:p>
        </p:txBody>
      </p:sp>
      <p:sp>
        <p:nvSpPr>
          <p:cNvPr id="7" name="Прямоугольник 6">
            <a:extLst>
              <a:ext uri="{FF2B5EF4-FFF2-40B4-BE49-F238E27FC236}">
                <a16:creationId xmlns:a16="http://schemas.microsoft.com/office/drawing/2014/main" id="{DA9A371A-4579-413C-AA5E-992E038F0159}"/>
              </a:ext>
            </a:extLst>
          </p:cNvPr>
          <p:cNvSpPr/>
          <p:nvPr/>
        </p:nvSpPr>
        <p:spPr>
          <a:xfrm>
            <a:off x="308941" y="4709418"/>
            <a:ext cx="11360120" cy="646331"/>
          </a:xfrm>
          <a:prstGeom prst="rect">
            <a:avLst/>
          </a:prstGeom>
        </p:spPr>
        <p:txBody>
          <a:bodyPr wrap="square">
            <a:spAutoFit/>
          </a:bodyPr>
          <a:lstStyle/>
          <a:p>
            <a:r>
              <a:rPr lang="ru-RU" b="1" dirty="0"/>
              <a:t>3. Обновление центров кластеров</a:t>
            </a:r>
            <a:r>
              <a:rPr lang="ru-RU" dirty="0"/>
              <a:t>: Центр каждого кластера пересчитывается как среднее всех точек, принадлежащих кластеру:</a:t>
            </a:r>
          </a:p>
        </p:txBody>
      </p:sp>
      <p:sp>
        <p:nvSpPr>
          <p:cNvPr id="9" name="Прямоугольник 8">
            <a:extLst>
              <a:ext uri="{FF2B5EF4-FFF2-40B4-BE49-F238E27FC236}">
                <a16:creationId xmlns:a16="http://schemas.microsoft.com/office/drawing/2014/main" id="{B2B52A1E-5269-4E4B-84C0-4594B9120583}"/>
              </a:ext>
            </a:extLst>
          </p:cNvPr>
          <p:cNvSpPr/>
          <p:nvPr/>
        </p:nvSpPr>
        <p:spPr>
          <a:xfrm>
            <a:off x="324273" y="6146761"/>
            <a:ext cx="11617354" cy="646331"/>
          </a:xfrm>
          <a:prstGeom prst="rect">
            <a:avLst/>
          </a:prstGeom>
        </p:spPr>
        <p:txBody>
          <a:bodyPr wrap="square">
            <a:spAutoFit/>
          </a:bodyPr>
          <a:lstStyle/>
          <a:p>
            <a:r>
              <a:rPr lang="ru-RU" b="1" dirty="0"/>
              <a:t>4. Проверка сходимости</a:t>
            </a:r>
            <a:r>
              <a:rPr lang="ru-RU" dirty="0"/>
              <a:t>: Алгоритм повторяется, пока изменения в центрах кластеров становятся меньше заданного порога.</a:t>
            </a:r>
          </a:p>
        </p:txBody>
      </p:sp>
    </p:spTree>
    <p:extLst>
      <p:ext uri="{BB962C8B-B14F-4D97-AF65-F5344CB8AC3E}">
        <p14:creationId xmlns:p14="http://schemas.microsoft.com/office/powerpoint/2010/main" val="3366039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1477328"/>
          </a:xfrm>
          <a:prstGeom prst="rect">
            <a:avLst/>
          </a:prstGeom>
        </p:spPr>
        <p:txBody>
          <a:bodyPr wrap="square">
            <a:spAutoFit/>
          </a:bodyPr>
          <a:lstStyle/>
          <a:p>
            <a:r>
              <a:rPr lang="ru-RU" b="1" dirty="0"/>
              <a:t>3. Метод кластеризации (K-</a:t>
            </a:r>
            <a:r>
              <a:rPr lang="ru-RU" b="1" dirty="0" err="1"/>
              <a:t>means</a:t>
            </a:r>
            <a:r>
              <a:rPr lang="ru-RU" b="1" dirty="0"/>
              <a:t>, </a:t>
            </a:r>
            <a:r>
              <a:rPr lang="ru-RU" b="1" dirty="0" err="1"/>
              <a:t>Fuzzy</a:t>
            </a:r>
            <a:r>
              <a:rPr lang="ru-RU" b="1" dirty="0"/>
              <a:t> C-</a:t>
            </a:r>
            <a:r>
              <a:rPr lang="ru-RU" b="1" dirty="0" err="1"/>
              <a:t>means</a:t>
            </a:r>
            <a:r>
              <a:rPr lang="ru-RU" b="1" dirty="0"/>
              <a:t>)</a:t>
            </a:r>
          </a:p>
          <a:p>
            <a:r>
              <a:rPr lang="ru-RU" dirty="0"/>
              <a:t>Методы кластеризации, такие как K-</a:t>
            </a:r>
            <a:r>
              <a:rPr lang="ru-RU" dirty="0" err="1"/>
              <a:t>means</a:t>
            </a:r>
            <a:r>
              <a:rPr lang="ru-RU" dirty="0"/>
              <a:t> и </a:t>
            </a:r>
            <a:r>
              <a:rPr lang="ru-RU" dirty="0" err="1"/>
              <a:t>Fuzzy</a:t>
            </a:r>
            <a:r>
              <a:rPr lang="ru-RU" dirty="0"/>
              <a:t> C-</a:t>
            </a:r>
            <a:r>
              <a:rPr lang="ru-RU" dirty="0" err="1"/>
              <a:t>means</a:t>
            </a:r>
            <a:r>
              <a:rPr lang="ru-RU" dirty="0"/>
              <a:t>, разделяют пиксели изображения на несколько групп, основываясь на их сходстве (например, интенсивности). K-</a:t>
            </a:r>
            <a:r>
              <a:rPr lang="ru-RU" dirty="0" err="1"/>
              <a:t>means</a:t>
            </a:r>
            <a:r>
              <a:rPr lang="ru-RU" dirty="0"/>
              <a:t> находит фиксированное количество кластеров, тогда как </a:t>
            </a:r>
            <a:r>
              <a:rPr lang="ru-RU" dirty="0" err="1"/>
              <a:t>Fuzzy</a:t>
            </a:r>
            <a:r>
              <a:rPr lang="ru-RU" dirty="0"/>
              <a:t> C-</a:t>
            </a:r>
            <a:r>
              <a:rPr lang="ru-RU" dirty="0" err="1"/>
              <a:t>means</a:t>
            </a:r>
            <a:r>
              <a:rPr lang="ru-RU" dirty="0"/>
              <a:t> позволяет пикселям принадлежать нескольким кластерам с различной степенью вероятности. Эти методы более гибкие, чем пороговая сегментация, но могут сталкиваться с трудностями при сложных структурах.</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4" name="Прямоугольник 3">
            <a:extLst>
              <a:ext uri="{FF2B5EF4-FFF2-40B4-BE49-F238E27FC236}">
                <a16:creationId xmlns:a16="http://schemas.microsoft.com/office/drawing/2014/main" id="{9ADDDF5C-807E-495F-A2F1-2F27B0F3BE33}"/>
              </a:ext>
            </a:extLst>
          </p:cNvPr>
          <p:cNvSpPr/>
          <p:nvPr/>
        </p:nvSpPr>
        <p:spPr>
          <a:xfrm>
            <a:off x="363794" y="2184841"/>
            <a:ext cx="11828206" cy="1754326"/>
          </a:xfrm>
          <a:prstGeom prst="rect">
            <a:avLst/>
          </a:prstGeom>
        </p:spPr>
        <p:txBody>
          <a:bodyPr wrap="square">
            <a:spAutoFit/>
          </a:bodyPr>
          <a:lstStyle/>
          <a:p>
            <a:r>
              <a:rPr lang="ru-RU" b="1" dirty="0"/>
              <a:t> K-</a:t>
            </a:r>
            <a:r>
              <a:rPr lang="ru-RU" b="1" dirty="0" err="1"/>
              <a:t>means</a:t>
            </a:r>
            <a:r>
              <a:rPr lang="ru-RU" b="1" dirty="0"/>
              <a:t> </a:t>
            </a:r>
            <a:r>
              <a:rPr lang="ru-RU" b="1" dirty="0" err="1"/>
              <a:t>Clustering</a:t>
            </a:r>
            <a:endParaRPr lang="ru-RU" b="1" dirty="0"/>
          </a:p>
          <a:p>
            <a:r>
              <a:rPr lang="ru-RU" dirty="0"/>
              <a:t>Разбиение данных на k кластеров таким образом, чтобы минимизировать </a:t>
            </a:r>
            <a:r>
              <a:rPr lang="ru-RU" dirty="0" err="1"/>
              <a:t>внутрикластерное</a:t>
            </a:r>
            <a:r>
              <a:rPr lang="ru-RU" dirty="0"/>
              <a:t> расстояние.</a:t>
            </a:r>
          </a:p>
          <a:p>
            <a:r>
              <a:rPr lang="ru-RU" b="1" dirty="0"/>
              <a:t>Алгоритм K-</a:t>
            </a:r>
            <a:r>
              <a:rPr lang="ru-RU" b="1" dirty="0" err="1"/>
              <a:t>means</a:t>
            </a:r>
            <a:r>
              <a:rPr lang="ru-RU" b="1" dirty="0"/>
              <a:t>:</a:t>
            </a:r>
          </a:p>
          <a:p>
            <a:pPr>
              <a:buFont typeface="+mj-lt"/>
              <a:buAutoNum type="arabicPeriod"/>
            </a:pPr>
            <a:r>
              <a:rPr lang="ru-RU" b="1" dirty="0"/>
              <a:t>Инициализация центров кластеров</a:t>
            </a:r>
            <a:r>
              <a:rPr lang="ru-RU" dirty="0"/>
              <a:t>: Выбираются k начальных центров кластеров (случайным образом или другими методами).</a:t>
            </a:r>
          </a:p>
          <a:p>
            <a:pPr>
              <a:buFont typeface="+mj-lt"/>
              <a:buAutoNum type="arabicPeriod"/>
            </a:pPr>
            <a:r>
              <a:rPr lang="ru-RU" b="1" dirty="0"/>
              <a:t>Обновление кластеров</a:t>
            </a:r>
            <a:r>
              <a:rPr lang="ru-RU" dirty="0"/>
              <a:t>: Каждая точка данных (пиксель) приписывается к ближайшему центру кластера по метрике.</a:t>
            </a:r>
          </a:p>
        </p:txBody>
      </p:sp>
      <p:sp>
        <p:nvSpPr>
          <p:cNvPr id="7" name="Прямоугольник 6">
            <a:extLst>
              <a:ext uri="{FF2B5EF4-FFF2-40B4-BE49-F238E27FC236}">
                <a16:creationId xmlns:a16="http://schemas.microsoft.com/office/drawing/2014/main" id="{DA9A371A-4579-413C-AA5E-992E038F0159}"/>
              </a:ext>
            </a:extLst>
          </p:cNvPr>
          <p:cNvSpPr/>
          <p:nvPr/>
        </p:nvSpPr>
        <p:spPr>
          <a:xfrm>
            <a:off x="363794" y="3842636"/>
            <a:ext cx="11828206" cy="646331"/>
          </a:xfrm>
          <a:prstGeom prst="rect">
            <a:avLst/>
          </a:prstGeom>
        </p:spPr>
        <p:txBody>
          <a:bodyPr wrap="square">
            <a:spAutoFit/>
          </a:bodyPr>
          <a:lstStyle/>
          <a:p>
            <a:r>
              <a:rPr lang="ru-RU" b="1" dirty="0"/>
              <a:t>3. Обновление центров кластеров</a:t>
            </a:r>
            <a:r>
              <a:rPr lang="ru-RU" dirty="0"/>
              <a:t>: Центр каждого кластера пересчитывается как среднее всех точек, принадлежащих кластеру.</a:t>
            </a:r>
          </a:p>
        </p:txBody>
      </p:sp>
      <p:sp>
        <p:nvSpPr>
          <p:cNvPr id="9" name="Прямоугольник 8">
            <a:extLst>
              <a:ext uri="{FF2B5EF4-FFF2-40B4-BE49-F238E27FC236}">
                <a16:creationId xmlns:a16="http://schemas.microsoft.com/office/drawing/2014/main" id="{B2B52A1E-5269-4E4B-84C0-4594B9120583}"/>
              </a:ext>
            </a:extLst>
          </p:cNvPr>
          <p:cNvSpPr/>
          <p:nvPr/>
        </p:nvSpPr>
        <p:spPr>
          <a:xfrm>
            <a:off x="363794" y="4488967"/>
            <a:ext cx="11617354" cy="646331"/>
          </a:xfrm>
          <a:prstGeom prst="rect">
            <a:avLst/>
          </a:prstGeom>
        </p:spPr>
        <p:txBody>
          <a:bodyPr wrap="square">
            <a:spAutoFit/>
          </a:bodyPr>
          <a:lstStyle/>
          <a:p>
            <a:r>
              <a:rPr lang="ru-RU" b="1" dirty="0"/>
              <a:t>4. Проверка сходимости</a:t>
            </a:r>
            <a:r>
              <a:rPr lang="ru-RU" dirty="0"/>
              <a:t>: Алгоритм повторяется, пока изменения в центрах кластеров становятся меньше заданного порога.</a:t>
            </a:r>
          </a:p>
        </p:txBody>
      </p:sp>
      <p:sp>
        <p:nvSpPr>
          <p:cNvPr id="5" name="Прямоугольник 4">
            <a:extLst>
              <a:ext uri="{FF2B5EF4-FFF2-40B4-BE49-F238E27FC236}">
                <a16:creationId xmlns:a16="http://schemas.microsoft.com/office/drawing/2014/main" id="{E7FF92F9-B11D-412A-8F13-390EE20E220A}"/>
              </a:ext>
            </a:extLst>
          </p:cNvPr>
          <p:cNvSpPr/>
          <p:nvPr/>
        </p:nvSpPr>
        <p:spPr>
          <a:xfrm>
            <a:off x="2209800" y="5038767"/>
            <a:ext cx="6096000" cy="923330"/>
          </a:xfrm>
          <a:prstGeom prst="rect">
            <a:avLst/>
          </a:prstGeom>
        </p:spPr>
        <p:txBody>
          <a:bodyPr>
            <a:spAutoFit/>
          </a:bodyPr>
          <a:lstStyle/>
          <a:p>
            <a:r>
              <a:rPr lang="ru-RU" b="1" dirty="0"/>
              <a:t>Преимущества K-</a:t>
            </a:r>
            <a:r>
              <a:rPr lang="ru-RU" b="1" dirty="0" err="1"/>
              <a:t>means</a:t>
            </a:r>
            <a:r>
              <a:rPr lang="ru-RU" b="1" dirty="0"/>
              <a:t>:</a:t>
            </a:r>
          </a:p>
          <a:p>
            <a:pPr>
              <a:buFont typeface="Arial" panose="020B0604020202020204" pitchFamily="34" charset="0"/>
              <a:buChar char="•"/>
            </a:pPr>
            <a:r>
              <a:rPr lang="ru-RU" dirty="0"/>
              <a:t>Простота реализации.</a:t>
            </a:r>
          </a:p>
          <a:p>
            <a:pPr>
              <a:buFont typeface="Arial" panose="020B0604020202020204" pitchFamily="34" charset="0"/>
              <a:buChar char="•"/>
            </a:pPr>
            <a:r>
              <a:rPr lang="ru-RU" dirty="0"/>
              <a:t>Быстрая сходимость.</a:t>
            </a:r>
          </a:p>
        </p:txBody>
      </p:sp>
      <p:sp>
        <p:nvSpPr>
          <p:cNvPr id="10" name="Прямоугольник 9">
            <a:extLst>
              <a:ext uri="{FF2B5EF4-FFF2-40B4-BE49-F238E27FC236}">
                <a16:creationId xmlns:a16="http://schemas.microsoft.com/office/drawing/2014/main" id="{287EED3E-B9F1-4EAC-9999-571075CAE9B9}"/>
              </a:ext>
            </a:extLst>
          </p:cNvPr>
          <p:cNvSpPr/>
          <p:nvPr/>
        </p:nvSpPr>
        <p:spPr>
          <a:xfrm>
            <a:off x="6246213" y="5038767"/>
            <a:ext cx="6096000" cy="1477328"/>
          </a:xfrm>
          <a:prstGeom prst="rect">
            <a:avLst/>
          </a:prstGeom>
        </p:spPr>
        <p:txBody>
          <a:bodyPr>
            <a:spAutoFit/>
          </a:bodyPr>
          <a:lstStyle/>
          <a:p>
            <a:r>
              <a:rPr lang="ru-RU" b="1" dirty="0"/>
              <a:t>Недостатки K-</a:t>
            </a:r>
            <a:r>
              <a:rPr lang="ru-RU" b="1" dirty="0" err="1"/>
              <a:t>means</a:t>
            </a:r>
            <a:r>
              <a:rPr lang="ru-RU" b="1" dirty="0"/>
              <a:t>:</a:t>
            </a:r>
          </a:p>
          <a:p>
            <a:pPr>
              <a:buFont typeface="Arial" panose="020B0604020202020204" pitchFamily="34" charset="0"/>
              <a:buChar char="•"/>
            </a:pPr>
            <a:r>
              <a:rPr lang="ru-RU" dirty="0"/>
              <a:t>Требуется заранее задавать количество кластеров k.</a:t>
            </a:r>
          </a:p>
          <a:p>
            <a:pPr>
              <a:buFont typeface="Arial" panose="020B0604020202020204" pitchFamily="34" charset="0"/>
              <a:buChar char="•"/>
            </a:pPr>
            <a:r>
              <a:rPr lang="ru-RU" dirty="0"/>
              <a:t>Алгоритм чувствителен к выбору начальных центров.</a:t>
            </a:r>
          </a:p>
          <a:p>
            <a:pPr>
              <a:buFont typeface="Arial" panose="020B0604020202020204" pitchFamily="34" charset="0"/>
              <a:buChar char="•"/>
            </a:pPr>
            <a:r>
              <a:rPr lang="ru-RU" dirty="0"/>
              <a:t>Работает хуже на данных со сложными структурами (например, перекрывающимися кластерами).</a:t>
            </a:r>
          </a:p>
        </p:txBody>
      </p:sp>
      <p:pic>
        <p:nvPicPr>
          <p:cNvPr id="11" name="Рисунок 10">
            <a:extLst>
              <a:ext uri="{FF2B5EF4-FFF2-40B4-BE49-F238E27FC236}">
                <a16:creationId xmlns:a16="http://schemas.microsoft.com/office/drawing/2014/main" id="{6A006AEB-F191-4CDE-B74F-791FE1D9E2F0}"/>
              </a:ext>
            </a:extLst>
          </p:cNvPr>
          <p:cNvPicPr>
            <a:picLocks noChangeAspect="1"/>
          </p:cNvPicPr>
          <p:nvPr/>
        </p:nvPicPr>
        <p:blipFill>
          <a:blip r:embed="rId2"/>
          <a:stretch>
            <a:fillRect/>
          </a:stretch>
        </p:blipFill>
        <p:spPr>
          <a:xfrm>
            <a:off x="486697" y="5563595"/>
            <a:ext cx="800100" cy="952500"/>
          </a:xfrm>
          <a:prstGeom prst="rect">
            <a:avLst/>
          </a:prstGeom>
        </p:spPr>
      </p:pic>
    </p:spTree>
    <p:extLst>
      <p:ext uri="{BB962C8B-B14F-4D97-AF65-F5344CB8AC3E}">
        <p14:creationId xmlns:p14="http://schemas.microsoft.com/office/powerpoint/2010/main" val="1103325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1E9627D9-9AF6-4F9A-9E5B-FF5BEEDA0A2C}"/>
              </a:ext>
            </a:extLst>
          </p:cNvPr>
          <p:cNvPicPr>
            <a:picLocks noChangeAspect="1"/>
          </p:cNvPicPr>
          <p:nvPr/>
        </p:nvPicPr>
        <p:blipFill>
          <a:blip r:embed="rId2"/>
          <a:stretch>
            <a:fillRect/>
          </a:stretch>
        </p:blipFill>
        <p:spPr>
          <a:xfrm>
            <a:off x="5735411" y="5261930"/>
            <a:ext cx="3200400" cy="1123950"/>
          </a:xfrm>
          <a:prstGeom prst="rect">
            <a:avLst/>
          </a:prstGeom>
        </p:spPr>
      </p:pic>
      <p:pic>
        <p:nvPicPr>
          <p:cNvPr id="6" name="Рисунок 5">
            <a:extLst>
              <a:ext uri="{FF2B5EF4-FFF2-40B4-BE49-F238E27FC236}">
                <a16:creationId xmlns:a16="http://schemas.microsoft.com/office/drawing/2014/main" id="{7D46B743-ABFC-4B01-8600-7FC562F17EB9}"/>
              </a:ext>
            </a:extLst>
          </p:cNvPr>
          <p:cNvPicPr>
            <a:picLocks noChangeAspect="1"/>
          </p:cNvPicPr>
          <p:nvPr/>
        </p:nvPicPr>
        <p:blipFill>
          <a:blip r:embed="rId3"/>
          <a:stretch>
            <a:fillRect/>
          </a:stretch>
        </p:blipFill>
        <p:spPr>
          <a:xfrm>
            <a:off x="2924856" y="3595740"/>
            <a:ext cx="6286500" cy="1343025"/>
          </a:xfrm>
          <a:prstGeom prst="rect">
            <a:avLst/>
          </a:prstGeom>
        </p:spPr>
      </p:pic>
      <p:sp>
        <p:nvSpPr>
          <p:cNvPr id="2" name="Прямоугольник 1">
            <a:extLst>
              <a:ext uri="{FF2B5EF4-FFF2-40B4-BE49-F238E27FC236}">
                <a16:creationId xmlns:a16="http://schemas.microsoft.com/office/drawing/2014/main" id="{49521CEF-A339-46D0-9AA6-DD720F1A8D64}"/>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3" name="Прямоугольник 2">
            <a:extLst>
              <a:ext uri="{FF2B5EF4-FFF2-40B4-BE49-F238E27FC236}">
                <a16:creationId xmlns:a16="http://schemas.microsoft.com/office/drawing/2014/main" id="{A1606795-2B04-4D70-BAEF-7353EDBAEE58}"/>
              </a:ext>
            </a:extLst>
          </p:cNvPr>
          <p:cNvSpPr/>
          <p:nvPr/>
        </p:nvSpPr>
        <p:spPr>
          <a:xfrm>
            <a:off x="729343" y="523220"/>
            <a:ext cx="11103428" cy="1200329"/>
          </a:xfrm>
          <a:prstGeom prst="rect">
            <a:avLst/>
          </a:prstGeom>
        </p:spPr>
        <p:txBody>
          <a:bodyPr wrap="square">
            <a:spAutoFit/>
          </a:bodyPr>
          <a:lstStyle/>
          <a:p>
            <a:r>
              <a:rPr lang="ru-RU" b="1" dirty="0"/>
              <a:t>2. </a:t>
            </a:r>
            <a:r>
              <a:rPr lang="ru-RU" b="1" dirty="0" err="1"/>
              <a:t>Fuzzy</a:t>
            </a:r>
            <a:r>
              <a:rPr lang="ru-RU" b="1" dirty="0"/>
              <a:t> C-</a:t>
            </a:r>
            <a:r>
              <a:rPr lang="ru-RU" b="1" dirty="0" err="1"/>
              <a:t>means</a:t>
            </a:r>
            <a:r>
              <a:rPr lang="ru-RU" b="1" dirty="0"/>
              <a:t> (FCM)</a:t>
            </a:r>
          </a:p>
          <a:p>
            <a:r>
              <a:rPr lang="ru-RU" dirty="0"/>
              <a:t>В отличие от K-</a:t>
            </a:r>
            <a:r>
              <a:rPr lang="ru-RU" dirty="0" err="1"/>
              <a:t>means</a:t>
            </a:r>
            <a:r>
              <a:rPr lang="ru-RU" dirty="0"/>
              <a:t>, </a:t>
            </a:r>
            <a:r>
              <a:rPr lang="ru-RU" b="1" dirty="0" err="1"/>
              <a:t>Fuzzy</a:t>
            </a:r>
            <a:r>
              <a:rPr lang="ru-RU" b="1" dirty="0"/>
              <a:t> C-</a:t>
            </a:r>
            <a:r>
              <a:rPr lang="ru-RU" b="1" dirty="0" err="1"/>
              <a:t>means</a:t>
            </a:r>
            <a:r>
              <a:rPr lang="ru-RU" dirty="0"/>
              <a:t> позволяет точке данных принадлежать сразу нескольким кластерам с различной степенью вероятности, что делает его более гибким в обработке сложных данных, таких как медицинские изображения</a:t>
            </a:r>
          </a:p>
        </p:txBody>
      </p:sp>
      <p:pic>
        <p:nvPicPr>
          <p:cNvPr id="4" name="Рисунок 3">
            <a:extLst>
              <a:ext uri="{FF2B5EF4-FFF2-40B4-BE49-F238E27FC236}">
                <a16:creationId xmlns:a16="http://schemas.microsoft.com/office/drawing/2014/main" id="{BF742E5D-606F-4625-BF78-B02203AC2D93}"/>
              </a:ext>
            </a:extLst>
          </p:cNvPr>
          <p:cNvPicPr>
            <a:picLocks noChangeAspect="1"/>
          </p:cNvPicPr>
          <p:nvPr/>
        </p:nvPicPr>
        <p:blipFill>
          <a:blip r:embed="rId4"/>
          <a:stretch>
            <a:fillRect/>
          </a:stretch>
        </p:blipFill>
        <p:spPr>
          <a:xfrm>
            <a:off x="3588884" y="1404492"/>
            <a:ext cx="7943850" cy="1857375"/>
          </a:xfrm>
          <a:prstGeom prst="rect">
            <a:avLst/>
          </a:prstGeom>
        </p:spPr>
      </p:pic>
      <mc:AlternateContent xmlns:mc="http://schemas.openxmlformats.org/markup-compatibility/2006" xmlns:a14="http://schemas.microsoft.com/office/drawing/2010/main">
        <mc:Choice Requires="a14">
          <p:sp>
            <p:nvSpPr>
              <p:cNvPr id="5" name="Прямоугольник 4">
                <a:extLst>
                  <a:ext uri="{FF2B5EF4-FFF2-40B4-BE49-F238E27FC236}">
                    <a16:creationId xmlns:a16="http://schemas.microsoft.com/office/drawing/2014/main" id="{AAA7FA47-F09D-4481-A46E-07B87D969EC0}"/>
                  </a:ext>
                </a:extLst>
              </p:cNvPr>
              <p:cNvSpPr/>
              <p:nvPr/>
            </p:nvSpPr>
            <p:spPr>
              <a:xfrm>
                <a:off x="729343" y="2939256"/>
                <a:ext cx="10764611" cy="923330"/>
              </a:xfrm>
              <a:prstGeom prst="rect">
                <a:avLst/>
              </a:prstGeom>
            </p:spPr>
            <p:txBody>
              <a:bodyPr wrap="square">
                <a:spAutoFit/>
              </a:bodyPr>
              <a:lstStyle/>
              <a:p>
                <a:r>
                  <a:rPr lang="ru-RU" b="1" dirty="0"/>
                  <a:t>алгоритм</a:t>
                </a:r>
              </a:p>
              <a:p>
                <a:pPr>
                  <a:buFont typeface="+mj-lt"/>
                  <a:buAutoNum type="arabicPeriod"/>
                </a:pPr>
                <a:r>
                  <a:rPr lang="ru-RU" b="1" dirty="0"/>
                  <a:t>Инициализация</a:t>
                </a:r>
                <a:r>
                  <a:rPr lang="ru-RU" dirty="0"/>
                  <a:t>: Задаются начальные значения степеней принадлежности </a:t>
                </a:r>
                <a14:m>
                  <m:oMath xmlns:m="http://schemas.openxmlformats.org/officeDocument/2006/math">
                    <m:sSub>
                      <m:sSubPr>
                        <m:ctrlPr>
                          <a:rPr lang="ru-RU" sz="1400" i="1" dirty="0" smtClean="0">
                            <a:latin typeface="Cambria Math" panose="02040503050406030204" pitchFamily="18" charset="0"/>
                          </a:rPr>
                        </m:ctrlPr>
                      </m:sSubPr>
                      <m:e>
                        <m:r>
                          <a:rPr lang="en-US" sz="1400" b="0" i="1" dirty="0" smtClean="0">
                            <a:latin typeface="Cambria Math" panose="02040503050406030204" pitchFamily="18" charset="0"/>
                          </a:rPr>
                          <m:t>𝑢</m:t>
                        </m:r>
                      </m:e>
                      <m:sub>
                        <m:r>
                          <a:rPr lang="en-US" sz="1400" b="0" i="1" dirty="0" smtClean="0">
                            <a:latin typeface="Cambria Math" panose="02040503050406030204" pitchFamily="18" charset="0"/>
                          </a:rPr>
                          <m:t>𝑖𝑗</m:t>
                        </m:r>
                      </m:sub>
                    </m:sSub>
                  </m:oMath>
                </a14:m>
                <a:r>
                  <a:rPr lang="ru-RU" dirty="0"/>
                  <a:t>​ случайным образом.</a:t>
                </a:r>
              </a:p>
              <a:p>
                <a:pPr>
                  <a:buFont typeface="+mj-lt"/>
                  <a:buAutoNum type="arabicPeriod"/>
                </a:pPr>
                <a:r>
                  <a:rPr lang="ru-RU" b="1" dirty="0"/>
                  <a:t>Обновление центров кластеров</a:t>
                </a:r>
                <a:r>
                  <a:rPr lang="ru-RU" dirty="0"/>
                  <a:t>: Центры кластеров вычисляются как взвешенное среднее точек данных:</a:t>
                </a:r>
              </a:p>
            </p:txBody>
          </p:sp>
        </mc:Choice>
        <mc:Fallback xmlns="">
          <p:sp>
            <p:nvSpPr>
              <p:cNvPr id="5" name="Прямоугольник 4">
                <a:extLst>
                  <a:ext uri="{FF2B5EF4-FFF2-40B4-BE49-F238E27FC236}">
                    <a16:creationId xmlns:a16="http://schemas.microsoft.com/office/drawing/2014/main" id="{AAA7FA47-F09D-4481-A46E-07B87D969EC0}"/>
                  </a:ext>
                </a:extLst>
              </p:cNvPr>
              <p:cNvSpPr>
                <a:spLocks noRot="1" noChangeAspect="1" noMove="1" noResize="1" noEditPoints="1" noAdjustHandles="1" noChangeArrowheads="1" noChangeShapeType="1" noTextEdit="1"/>
              </p:cNvSpPr>
              <p:nvPr/>
            </p:nvSpPr>
            <p:spPr>
              <a:xfrm>
                <a:off x="729343" y="2939256"/>
                <a:ext cx="10764611" cy="923330"/>
              </a:xfrm>
              <a:prstGeom prst="rect">
                <a:avLst/>
              </a:prstGeom>
              <a:blipFill>
                <a:blip r:embed="rId5"/>
                <a:stretch>
                  <a:fillRect l="-510" t="-3289" b="-9211"/>
                </a:stretch>
              </a:blipFill>
            </p:spPr>
            <p:txBody>
              <a:bodyPr/>
              <a:lstStyle/>
              <a:p>
                <a:r>
                  <a:rPr lang="ru-RU">
                    <a:noFill/>
                  </a:rPr>
                  <a:t> </a:t>
                </a:r>
              </a:p>
            </p:txBody>
          </p:sp>
        </mc:Fallback>
      </mc:AlternateContent>
      <p:sp>
        <p:nvSpPr>
          <p:cNvPr id="7" name="Прямоугольник 6">
            <a:extLst>
              <a:ext uri="{FF2B5EF4-FFF2-40B4-BE49-F238E27FC236}">
                <a16:creationId xmlns:a16="http://schemas.microsoft.com/office/drawing/2014/main" id="{17AE207E-D782-4F7C-8301-18C572FC43CC}"/>
              </a:ext>
            </a:extLst>
          </p:cNvPr>
          <p:cNvSpPr/>
          <p:nvPr/>
        </p:nvSpPr>
        <p:spPr>
          <a:xfrm>
            <a:off x="729343" y="4938765"/>
            <a:ext cx="10677526" cy="646331"/>
          </a:xfrm>
          <a:prstGeom prst="rect">
            <a:avLst/>
          </a:prstGeom>
        </p:spPr>
        <p:txBody>
          <a:bodyPr wrap="square">
            <a:spAutoFit/>
          </a:bodyPr>
          <a:lstStyle/>
          <a:p>
            <a:r>
              <a:rPr lang="en-US" b="1" dirty="0"/>
              <a:t>3.</a:t>
            </a:r>
            <a:r>
              <a:rPr lang="ru-RU" b="1" dirty="0"/>
              <a:t>Обновление степеней принадлежности</a:t>
            </a:r>
            <a:r>
              <a:rPr lang="ru-RU" dirty="0"/>
              <a:t>: Степени принадлежности обновляются на основе расстояния до центров кластеров:</a:t>
            </a:r>
          </a:p>
        </p:txBody>
      </p:sp>
      <mc:AlternateContent xmlns:mc="http://schemas.openxmlformats.org/markup-compatibility/2006" xmlns:a14="http://schemas.microsoft.com/office/drawing/2010/main">
        <mc:Choice Requires="a14">
          <p:sp>
            <p:nvSpPr>
              <p:cNvPr id="9" name="Прямоугольник 8">
                <a:extLst>
                  <a:ext uri="{FF2B5EF4-FFF2-40B4-BE49-F238E27FC236}">
                    <a16:creationId xmlns:a16="http://schemas.microsoft.com/office/drawing/2014/main" id="{9943FA0B-0BF1-4C33-A2A3-B2A0F2E80F24}"/>
                  </a:ext>
                </a:extLst>
              </p:cNvPr>
              <p:cNvSpPr/>
              <p:nvPr/>
            </p:nvSpPr>
            <p:spPr>
              <a:xfrm>
                <a:off x="800780" y="6199610"/>
                <a:ext cx="10764611" cy="668645"/>
              </a:xfrm>
              <a:prstGeom prst="rect">
                <a:avLst/>
              </a:prstGeom>
            </p:spPr>
            <p:txBody>
              <a:bodyPr wrap="square">
                <a:spAutoFit/>
              </a:bodyPr>
              <a:lstStyle/>
              <a:p>
                <a:r>
                  <a:rPr lang="en-US" b="1" dirty="0"/>
                  <a:t>4. </a:t>
                </a:r>
                <a:r>
                  <a:rPr lang="ru-RU" b="1" dirty="0"/>
                  <a:t>Проверка сходимости</a:t>
                </a:r>
                <a:r>
                  <a:rPr lang="ru-RU" dirty="0"/>
                  <a:t>: Алгоритм продолжается, пока изменения в </a:t>
                </a:r>
                <a14:m>
                  <m:oMath xmlns:m="http://schemas.openxmlformats.org/officeDocument/2006/math">
                    <m:sSub>
                      <m:sSubPr>
                        <m:ctrlPr>
                          <a:rPr lang="ru-RU"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𝑖𝑗</m:t>
                        </m:r>
                      </m:sub>
                    </m:sSub>
                  </m:oMath>
                </a14:m>
                <a:r>
                  <a:rPr lang="ru-RU" dirty="0"/>
                  <a:t>​ ​ становятся меньше заданного порога.</a:t>
                </a:r>
              </a:p>
            </p:txBody>
          </p:sp>
        </mc:Choice>
        <mc:Fallback xmlns="">
          <p:sp>
            <p:nvSpPr>
              <p:cNvPr id="9" name="Прямоугольник 8">
                <a:extLst>
                  <a:ext uri="{FF2B5EF4-FFF2-40B4-BE49-F238E27FC236}">
                    <a16:creationId xmlns:a16="http://schemas.microsoft.com/office/drawing/2014/main" id="{9943FA0B-0BF1-4C33-A2A3-B2A0F2E80F24}"/>
                  </a:ext>
                </a:extLst>
              </p:cNvPr>
              <p:cNvSpPr>
                <a:spLocks noRot="1" noChangeAspect="1" noMove="1" noResize="1" noEditPoints="1" noAdjustHandles="1" noChangeArrowheads="1" noChangeShapeType="1" noTextEdit="1"/>
              </p:cNvSpPr>
              <p:nvPr/>
            </p:nvSpPr>
            <p:spPr>
              <a:xfrm>
                <a:off x="800780" y="6199610"/>
                <a:ext cx="10764611" cy="668645"/>
              </a:xfrm>
              <a:prstGeom prst="rect">
                <a:avLst/>
              </a:prstGeom>
              <a:blipFill>
                <a:blip r:embed="rId6"/>
                <a:stretch>
                  <a:fillRect l="-453" t="-4545" b="-13636"/>
                </a:stretch>
              </a:blipFill>
            </p:spPr>
            <p:txBody>
              <a:bodyPr/>
              <a:lstStyle/>
              <a:p>
                <a:r>
                  <a:rPr lang="ru-RU">
                    <a:noFill/>
                  </a:rPr>
                  <a:t> </a:t>
                </a:r>
              </a:p>
            </p:txBody>
          </p:sp>
        </mc:Fallback>
      </mc:AlternateContent>
    </p:spTree>
    <p:extLst>
      <p:ext uri="{BB962C8B-B14F-4D97-AF65-F5344CB8AC3E}">
        <p14:creationId xmlns:p14="http://schemas.microsoft.com/office/powerpoint/2010/main" val="323648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49521CEF-A339-46D0-9AA6-DD720F1A8D64}"/>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3" name="Прямоугольник 2">
            <a:extLst>
              <a:ext uri="{FF2B5EF4-FFF2-40B4-BE49-F238E27FC236}">
                <a16:creationId xmlns:a16="http://schemas.microsoft.com/office/drawing/2014/main" id="{A1606795-2B04-4D70-BAEF-7353EDBAEE58}"/>
              </a:ext>
            </a:extLst>
          </p:cNvPr>
          <p:cNvSpPr/>
          <p:nvPr/>
        </p:nvSpPr>
        <p:spPr>
          <a:xfrm>
            <a:off x="729343" y="523220"/>
            <a:ext cx="11103428" cy="923330"/>
          </a:xfrm>
          <a:prstGeom prst="rect">
            <a:avLst/>
          </a:prstGeom>
        </p:spPr>
        <p:txBody>
          <a:bodyPr wrap="square">
            <a:spAutoFit/>
          </a:bodyPr>
          <a:lstStyle/>
          <a:p>
            <a:r>
              <a:rPr lang="ru-RU" b="1" dirty="0"/>
              <a:t>2. </a:t>
            </a:r>
            <a:r>
              <a:rPr lang="ru-RU" b="1" dirty="0" err="1"/>
              <a:t>Fuzzy</a:t>
            </a:r>
            <a:r>
              <a:rPr lang="ru-RU" b="1" dirty="0"/>
              <a:t> C-</a:t>
            </a:r>
            <a:r>
              <a:rPr lang="ru-RU" b="1" dirty="0" err="1"/>
              <a:t>means</a:t>
            </a:r>
            <a:r>
              <a:rPr lang="ru-RU" b="1" dirty="0"/>
              <a:t> (FCM)</a:t>
            </a:r>
          </a:p>
          <a:p>
            <a:r>
              <a:rPr lang="ru-RU" dirty="0"/>
              <a:t>В отличие от K-</a:t>
            </a:r>
            <a:r>
              <a:rPr lang="ru-RU" dirty="0" err="1"/>
              <a:t>means</a:t>
            </a:r>
            <a:r>
              <a:rPr lang="ru-RU" dirty="0"/>
              <a:t>, </a:t>
            </a:r>
            <a:r>
              <a:rPr lang="ru-RU" b="1" dirty="0" err="1"/>
              <a:t>Fuzzy</a:t>
            </a:r>
            <a:r>
              <a:rPr lang="ru-RU" b="1" dirty="0"/>
              <a:t> C-</a:t>
            </a:r>
            <a:r>
              <a:rPr lang="ru-RU" b="1" dirty="0" err="1"/>
              <a:t>means</a:t>
            </a:r>
            <a:r>
              <a:rPr lang="ru-RU" dirty="0"/>
              <a:t> позволяет точке данных принадлежать сразу нескольким кластерам с различной степенью вероятности, что делает его более гибким в обработке сложных данных.</a:t>
            </a:r>
          </a:p>
        </p:txBody>
      </p:sp>
      <mc:AlternateContent xmlns:mc="http://schemas.openxmlformats.org/markup-compatibility/2006" xmlns:a14="http://schemas.microsoft.com/office/drawing/2010/main">
        <mc:Choice Requires="a14">
          <p:sp>
            <p:nvSpPr>
              <p:cNvPr id="5" name="Прямоугольник 4">
                <a:extLst>
                  <a:ext uri="{FF2B5EF4-FFF2-40B4-BE49-F238E27FC236}">
                    <a16:creationId xmlns:a16="http://schemas.microsoft.com/office/drawing/2014/main" id="{AAA7FA47-F09D-4481-A46E-07B87D969EC0}"/>
                  </a:ext>
                </a:extLst>
              </p:cNvPr>
              <p:cNvSpPr/>
              <p:nvPr/>
            </p:nvSpPr>
            <p:spPr>
              <a:xfrm>
                <a:off x="713694" y="1361981"/>
                <a:ext cx="10764611" cy="923330"/>
              </a:xfrm>
              <a:prstGeom prst="rect">
                <a:avLst/>
              </a:prstGeom>
            </p:spPr>
            <p:txBody>
              <a:bodyPr wrap="square">
                <a:spAutoFit/>
              </a:bodyPr>
              <a:lstStyle/>
              <a:p>
                <a:r>
                  <a:rPr lang="ru-RU" b="1" dirty="0"/>
                  <a:t>алгоритм</a:t>
                </a:r>
              </a:p>
              <a:p>
                <a:pPr>
                  <a:buFont typeface="+mj-lt"/>
                  <a:buAutoNum type="arabicPeriod"/>
                </a:pPr>
                <a:r>
                  <a:rPr lang="ru-RU" b="1" dirty="0"/>
                  <a:t>Инициализация</a:t>
                </a:r>
                <a:r>
                  <a:rPr lang="ru-RU" dirty="0"/>
                  <a:t>: Задаются начальные значения степеней принадлежности </a:t>
                </a:r>
                <a14:m>
                  <m:oMath xmlns:m="http://schemas.openxmlformats.org/officeDocument/2006/math">
                    <m:sSub>
                      <m:sSubPr>
                        <m:ctrlPr>
                          <a:rPr lang="ru-RU" sz="1400" i="1" dirty="0" smtClean="0">
                            <a:latin typeface="Cambria Math" panose="02040503050406030204" pitchFamily="18" charset="0"/>
                          </a:rPr>
                        </m:ctrlPr>
                      </m:sSubPr>
                      <m:e>
                        <m:r>
                          <a:rPr lang="en-US" sz="1400" b="0" i="1" dirty="0" smtClean="0">
                            <a:latin typeface="Cambria Math" panose="02040503050406030204" pitchFamily="18" charset="0"/>
                          </a:rPr>
                          <m:t>𝑢</m:t>
                        </m:r>
                      </m:e>
                      <m:sub>
                        <m:r>
                          <a:rPr lang="en-US" sz="1400" b="0" i="1" dirty="0" smtClean="0">
                            <a:latin typeface="Cambria Math" panose="02040503050406030204" pitchFamily="18" charset="0"/>
                          </a:rPr>
                          <m:t>𝑖𝑗</m:t>
                        </m:r>
                      </m:sub>
                    </m:sSub>
                  </m:oMath>
                </a14:m>
                <a:r>
                  <a:rPr lang="ru-RU" dirty="0"/>
                  <a:t>​ случайным образом.</a:t>
                </a:r>
              </a:p>
              <a:p>
                <a:pPr>
                  <a:buFont typeface="+mj-lt"/>
                  <a:buAutoNum type="arabicPeriod"/>
                </a:pPr>
                <a:r>
                  <a:rPr lang="ru-RU" b="1" dirty="0"/>
                  <a:t>Обновление центров кластеров</a:t>
                </a:r>
                <a:r>
                  <a:rPr lang="ru-RU" dirty="0"/>
                  <a:t>: Центры кластеров вычисляются как взвешенное среднее точек данных</a:t>
                </a:r>
                <a:r>
                  <a:rPr lang="en-US" dirty="0"/>
                  <a:t>.</a:t>
                </a:r>
                <a:endParaRPr lang="ru-RU" dirty="0"/>
              </a:p>
            </p:txBody>
          </p:sp>
        </mc:Choice>
        <mc:Fallback xmlns="">
          <p:sp>
            <p:nvSpPr>
              <p:cNvPr id="5" name="Прямоугольник 4">
                <a:extLst>
                  <a:ext uri="{FF2B5EF4-FFF2-40B4-BE49-F238E27FC236}">
                    <a16:creationId xmlns:a16="http://schemas.microsoft.com/office/drawing/2014/main" id="{AAA7FA47-F09D-4481-A46E-07B87D969EC0}"/>
                  </a:ext>
                </a:extLst>
              </p:cNvPr>
              <p:cNvSpPr>
                <a:spLocks noRot="1" noChangeAspect="1" noMove="1" noResize="1" noEditPoints="1" noAdjustHandles="1" noChangeArrowheads="1" noChangeShapeType="1" noTextEdit="1"/>
              </p:cNvSpPr>
              <p:nvPr/>
            </p:nvSpPr>
            <p:spPr>
              <a:xfrm>
                <a:off x="713694" y="1361981"/>
                <a:ext cx="10764611" cy="923330"/>
              </a:xfrm>
              <a:prstGeom prst="rect">
                <a:avLst/>
              </a:prstGeom>
              <a:blipFill>
                <a:blip r:embed="rId2"/>
                <a:stretch>
                  <a:fillRect l="-453" t="-3289" b="-9211"/>
                </a:stretch>
              </a:blipFill>
            </p:spPr>
            <p:txBody>
              <a:bodyPr/>
              <a:lstStyle/>
              <a:p>
                <a:r>
                  <a:rPr lang="ru-RU">
                    <a:noFill/>
                  </a:rPr>
                  <a:t> </a:t>
                </a:r>
              </a:p>
            </p:txBody>
          </p:sp>
        </mc:Fallback>
      </mc:AlternateContent>
      <p:sp>
        <p:nvSpPr>
          <p:cNvPr id="7" name="Прямоугольник 6">
            <a:extLst>
              <a:ext uri="{FF2B5EF4-FFF2-40B4-BE49-F238E27FC236}">
                <a16:creationId xmlns:a16="http://schemas.microsoft.com/office/drawing/2014/main" id="{17AE207E-D782-4F7C-8301-18C572FC43CC}"/>
              </a:ext>
            </a:extLst>
          </p:cNvPr>
          <p:cNvSpPr/>
          <p:nvPr/>
        </p:nvSpPr>
        <p:spPr>
          <a:xfrm>
            <a:off x="698046" y="2269327"/>
            <a:ext cx="10677526" cy="646331"/>
          </a:xfrm>
          <a:prstGeom prst="rect">
            <a:avLst/>
          </a:prstGeom>
        </p:spPr>
        <p:txBody>
          <a:bodyPr wrap="square">
            <a:spAutoFit/>
          </a:bodyPr>
          <a:lstStyle/>
          <a:p>
            <a:r>
              <a:rPr lang="en-US" b="1" dirty="0"/>
              <a:t>3.</a:t>
            </a:r>
            <a:r>
              <a:rPr lang="ru-RU" b="1" dirty="0"/>
              <a:t>Обновление степеней принадлежности</a:t>
            </a:r>
            <a:r>
              <a:rPr lang="ru-RU" dirty="0"/>
              <a:t>: Степени принадлежности обновляются на основе расстояния до центров кластеров</a:t>
            </a:r>
            <a:r>
              <a:rPr lang="en-US" dirty="0"/>
              <a:t>.</a:t>
            </a:r>
            <a:endParaRPr lang="ru-RU" dirty="0"/>
          </a:p>
        </p:txBody>
      </p:sp>
      <mc:AlternateContent xmlns:mc="http://schemas.openxmlformats.org/markup-compatibility/2006" xmlns:a14="http://schemas.microsoft.com/office/drawing/2010/main">
        <mc:Choice Requires="a14">
          <p:sp>
            <p:nvSpPr>
              <p:cNvPr id="9" name="Прямоугольник 8">
                <a:extLst>
                  <a:ext uri="{FF2B5EF4-FFF2-40B4-BE49-F238E27FC236}">
                    <a16:creationId xmlns:a16="http://schemas.microsoft.com/office/drawing/2014/main" id="{9943FA0B-0BF1-4C33-A2A3-B2A0F2E80F24}"/>
                  </a:ext>
                </a:extLst>
              </p:cNvPr>
              <p:cNvSpPr/>
              <p:nvPr/>
            </p:nvSpPr>
            <p:spPr>
              <a:xfrm>
                <a:off x="729343" y="2915658"/>
                <a:ext cx="10764611" cy="668645"/>
              </a:xfrm>
              <a:prstGeom prst="rect">
                <a:avLst/>
              </a:prstGeom>
            </p:spPr>
            <p:txBody>
              <a:bodyPr wrap="square">
                <a:spAutoFit/>
              </a:bodyPr>
              <a:lstStyle/>
              <a:p>
                <a:r>
                  <a:rPr lang="en-US" b="1" dirty="0"/>
                  <a:t>4. </a:t>
                </a:r>
                <a:r>
                  <a:rPr lang="ru-RU" b="1" dirty="0"/>
                  <a:t>Проверка сходимости</a:t>
                </a:r>
                <a:r>
                  <a:rPr lang="ru-RU" dirty="0"/>
                  <a:t>: Алгоритм продолжается, пока изменения в </a:t>
                </a:r>
                <a14:m>
                  <m:oMath xmlns:m="http://schemas.openxmlformats.org/officeDocument/2006/math">
                    <m:sSub>
                      <m:sSubPr>
                        <m:ctrlPr>
                          <a:rPr lang="ru-RU"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𝑖𝑗</m:t>
                        </m:r>
                      </m:sub>
                    </m:sSub>
                  </m:oMath>
                </a14:m>
                <a:r>
                  <a:rPr lang="ru-RU" dirty="0"/>
                  <a:t>​ ​ становятся меньше заданного порога.</a:t>
                </a:r>
              </a:p>
            </p:txBody>
          </p:sp>
        </mc:Choice>
        <mc:Fallback xmlns="">
          <p:sp>
            <p:nvSpPr>
              <p:cNvPr id="9" name="Прямоугольник 8">
                <a:extLst>
                  <a:ext uri="{FF2B5EF4-FFF2-40B4-BE49-F238E27FC236}">
                    <a16:creationId xmlns:a16="http://schemas.microsoft.com/office/drawing/2014/main" id="{9943FA0B-0BF1-4C33-A2A3-B2A0F2E80F24}"/>
                  </a:ext>
                </a:extLst>
              </p:cNvPr>
              <p:cNvSpPr>
                <a:spLocks noRot="1" noChangeAspect="1" noMove="1" noResize="1" noEditPoints="1" noAdjustHandles="1" noChangeArrowheads="1" noChangeShapeType="1" noTextEdit="1"/>
              </p:cNvSpPr>
              <p:nvPr/>
            </p:nvSpPr>
            <p:spPr>
              <a:xfrm>
                <a:off x="729343" y="2915658"/>
                <a:ext cx="10764611" cy="668645"/>
              </a:xfrm>
              <a:prstGeom prst="rect">
                <a:avLst/>
              </a:prstGeom>
              <a:blipFill>
                <a:blip r:embed="rId3"/>
                <a:stretch>
                  <a:fillRect l="-510" t="-3636" b="-13636"/>
                </a:stretch>
              </a:blipFill>
            </p:spPr>
            <p:txBody>
              <a:bodyPr/>
              <a:lstStyle/>
              <a:p>
                <a:r>
                  <a:rPr lang="ru-RU">
                    <a:noFill/>
                  </a:rPr>
                  <a:t> </a:t>
                </a:r>
              </a:p>
            </p:txBody>
          </p:sp>
        </mc:Fallback>
      </mc:AlternateContent>
      <p:sp>
        <p:nvSpPr>
          <p:cNvPr id="10" name="Прямоугольник 9">
            <a:extLst>
              <a:ext uri="{FF2B5EF4-FFF2-40B4-BE49-F238E27FC236}">
                <a16:creationId xmlns:a16="http://schemas.microsoft.com/office/drawing/2014/main" id="{4813C2D3-3882-442F-9149-E0C7006FA746}"/>
              </a:ext>
            </a:extLst>
          </p:cNvPr>
          <p:cNvSpPr/>
          <p:nvPr/>
        </p:nvSpPr>
        <p:spPr>
          <a:xfrm>
            <a:off x="979715" y="3942343"/>
            <a:ext cx="4953000" cy="1477328"/>
          </a:xfrm>
          <a:prstGeom prst="rect">
            <a:avLst/>
          </a:prstGeom>
        </p:spPr>
        <p:txBody>
          <a:bodyPr wrap="square">
            <a:spAutoFit/>
          </a:bodyPr>
          <a:lstStyle/>
          <a:p>
            <a:r>
              <a:rPr lang="ru-RU" b="1" dirty="0"/>
              <a:t>Преимущества </a:t>
            </a:r>
            <a:r>
              <a:rPr lang="ru-RU" b="1" dirty="0" err="1"/>
              <a:t>Fuzzy</a:t>
            </a:r>
            <a:r>
              <a:rPr lang="ru-RU" b="1" dirty="0"/>
              <a:t> C-</a:t>
            </a:r>
            <a:r>
              <a:rPr lang="ru-RU" b="1" dirty="0" err="1"/>
              <a:t>means</a:t>
            </a:r>
            <a:r>
              <a:rPr lang="ru-RU" b="1" dirty="0"/>
              <a:t>:</a:t>
            </a:r>
          </a:p>
          <a:p>
            <a:pPr>
              <a:buFont typeface="Arial" panose="020B0604020202020204" pitchFamily="34" charset="0"/>
              <a:buChar char="•"/>
            </a:pPr>
            <a:r>
              <a:rPr lang="ru-RU" dirty="0"/>
              <a:t>Гибкость: пиксель может принадлежать сразу нескольким кластерам.</a:t>
            </a:r>
          </a:p>
          <a:p>
            <a:pPr>
              <a:buFont typeface="Arial" panose="020B0604020202020204" pitchFamily="34" charset="0"/>
              <a:buChar char="•"/>
            </a:pPr>
            <a:r>
              <a:rPr lang="ru-RU" dirty="0"/>
              <a:t>Хорошо работает с перекрывающимися кластерами.</a:t>
            </a:r>
          </a:p>
        </p:txBody>
      </p:sp>
      <p:sp>
        <p:nvSpPr>
          <p:cNvPr id="11" name="Прямоугольник 10">
            <a:extLst>
              <a:ext uri="{FF2B5EF4-FFF2-40B4-BE49-F238E27FC236}">
                <a16:creationId xmlns:a16="http://schemas.microsoft.com/office/drawing/2014/main" id="{742B4890-77A6-4A27-92C7-DB4303DA5F30}"/>
              </a:ext>
            </a:extLst>
          </p:cNvPr>
          <p:cNvSpPr/>
          <p:nvPr/>
        </p:nvSpPr>
        <p:spPr>
          <a:xfrm>
            <a:off x="6651172" y="3942343"/>
            <a:ext cx="5349648" cy="1477328"/>
          </a:xfrm>
          <a:prstGeom prst="rect">
            <a:avLst/>
          </a:prstGeom>
        </p:spPr>
        <p:txBody>
          <a:bodyPr wrap="square">
            <a:spAutoFit/>
          </a:bodyPr>
          <a:lstStyle/>
          <a:p>
            <a:r>
              <a:rPr lang="ru-RU" b="1" dirty="0"/>
              <a:t>Недостатки </a:t>
            </a:r>
            <a:r>
              <a:rPr lang="ru-RU" b="1" dirty="0" err="1"/>
              <a:t>Fuzzy</a:t>
            </a:r>
            <a:r>
              <a:rPr lang="ru-RU" b="1" dirty="0"/>
              <a:t> C-</a:t>
            </a:r>
            <a:r>
              <a:rPr lang="ru-RU" b="1" dirty="0" err="1"/>
              <a:t>means</a:t>
            </a:r>
            <a:r>
              <a:rPr lang="ru-RU" b="1" dirty="0"/>
              <a:t>:</a:t>
            </a:r>
          </a:p>
          <a:p>
            <a:pPr>
              <a:buFont typeface="Arial" panose="020B0604020202020204" pitchFamily="34" charset="0"/>
              <a:buChar char="•"/>
            </a:pPr>
            <a:r>
              <a:rPr lang="ru-RU" dirty="0"/>
              <a:t>Более высокая вычислительная сложность по сравнению с K-</a:t>
            </a:r>
            <a:r>
              <a:rPr lang="ru-RU" dirty="0" err="1"/>
              <a:t>means</a:t>
            </a:r>
            <a:r>
              <a:rPr lang="ru-RU" dirty="0"/>
              <a:t>.</a:t>
            </a:r>
          </a:p>
          <a:p>
            <a:pPr>
              <a:buFont typeface="Arial" panose="020B0604020202020204" pitchFamily="34" charset="0"/>
              <a:buChar char="•"/>
            </a:pPr>
            <a:r>
              <a:rPr lang="ru-RU" dirty="0"/>
              <a:t>Чувствительность к параметру размытия m.</a:t>
            </a:r>
          </a:p>
          <a:p>
            <a:pPr>
              <a:buFont typeface="Arial" panose="020B0604020202020204" pitchFamily="34" charset="0"/>
              <a:buChar char="•"/>
            </a:pPr>
            <a:r>
              <a:rPr lang="ru-RU" dirty="0"/>
              <a:t>Могут быть проблемы с локальными минимумами.</a:t>
            </a:r>
          </a:p>
        </p:txBody>
      </p:sp>
    </p:spTree>
    <p:extLst>
      <p:ext uri="{BB962C8B-B14F-4D97-AF65-F5344CB8AC3E}">
        <p14:creationId xmlns:p14="http://schemas.microsoft.com/office/powerpoint/2010/main" val="2914167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49521CEF-A339-46D0-9AA6-DD720F1A8D64}"/>
              </a:ext>
            </a:extLst>
          </p:cNvPr>
          <p:cNvSpPr/>
          <p:nvPr/>
        </p:nvSpPr>
        <p:spPr>
          <a:xfrm>
            <a:off x="2351739" y="0"/>
            <a:ext cx="9730356" cy="523220"/>
          </a:xfrm>
          <a:prstGeom prst="rect">
            <a:avLst/>
          </a:prstGeom>
        </p:spPr>
        <p:txBody>
          <a:bodyPr wrap="none">
            <a:spAutoFit/>
          </a:bodyPr>
          <a:lstStyle/>
          <a:p>
            <a:r>
              <a:rPr lang="ru-RU" sz="2800" dirty="0"/>
              <a:t>Методы сегментации медицинских изображений</a:t>
            </a:r>
            <a:r>
              <a:rPr lang="en-US" sz="2800" dirty="0"/>
              <a:t>. </a:t>
            </a:r>
            <a:r>
              <a:rPr lang="ru-RU" sz="2800" dirty="0"/>
              <a:t>Реализация.</a:t>
            </a:r>
          </a:p>
        </p:txBody>
      </p:sp>
      <p:pic>
        <p:nvPicPr>
          <p:cNvPr id="6" name="Рисунок 5">
            <a:extLst>
              <a:ext uri="{FF2B5EF4-FFF2-40B4-BE49-F238E27FC236}">
                <a16:creationId xmlns:a16="http://schemas.microsoft.com/office/drawing/2014/main" id="{9A120887-0522-4482-A640-8DADDCEE927C}"/>
              </a:ext>
            </a:extLst>
          </p:cNvPr>
          <p:cNvPicPr>
            <a:picLocks noChangeAspect="1"/>
          </p:cNvPicPr>
          <p:nvPr/>
        </p:nvPicPr>
        <p:blipFill>
          <a:blip r:embed="rId2"/>
          <a:stretch>
            <a:fillRect/>
          </a:stretch>
        </p:blipFill>
        <p:spPr>
          <a:xfrm>
            <a:off x="348087" y="729343"/>
            <a:ext cx="6611114" cy="4158342"/>
          </a:xfrm>
          <a:prstGeom prst="rect">
            <a:avLst/>
          </a:prstGeom>
        </p:spPr>
      </p:pic>
      <p:sp>
        <p:nvSpPr>
          <p:cNvPr id="12" name="Прямоугольник 11">
            <a:extLst>
              <a:ext uri="{FF2B5EF4-FFF2-40B4-BE49-F238E27FC236}">
                <a16:creationId xmlns:a16="http://schemas.microsoft.com/office/drawing/2014/main" id="{7927FC2B-16E0-4961-A46A-B7F649FB1E87}"/>
              </a:ext>
            </a:extLst>
          </p:cNvPr>
          <p:cNvSpPr/>
          <p:nvPr/>
        </p:nvSpPr>
        <p:spPr>
          <a:xfrm>
            <a:off x="7216917" y="819835"/>
            <a:ext cx="4648200" cy="923330"/>
          </a:xfrm>
          <a:prstGeom prst="rect">
            <a:avLst/>
          </a:prstGeom>
        </p:spPr>
        <p:txBody>
          <a:bodyPr wrap="square">
            <a:spAutoFit/>
          </a:bodyPr>
          <a:lstStyle/>
          <a:p>
            <a:r>
              <a:rPr lang="ru-RU" dirty="0"/>
              <a:t>В библиотеке </a:t>
            </a:r>
            <a:r>
              <a:rPr lang="ru-RU" dirty="0" err="1"/>
              <a:t>fcmeans</a:t>
            </a:r>
            <a:r>
              <a:rPr lang="ru-RU" dirty="0"/>
              <a:t> параметр степени размытия 𝑚 установлен по умолчанию равным 2</a:t>
            </a:r>
          </a:p>
        </p:txBody>
      </p:sp>
      <p:sp>
        <p:nvSpPr>
          <p:cNvPr id="13" name="Прямоугольник 12">
            <a:extLst>
              <a:ext uri="{FF2B5EF4-FFF2-40B4-BE49-F238E27FC236}">
                <a16:creationId xmlns:a16="http://schemas.microsoft.com/office/drawing/2014/main" id="{ADE50432-065E-4357-B2A8-7C2FA22EC1C7}"/>
              </a:ext>
            </a:extLst>
          </p:cNvPr>
          <p:cNvSpPr/>
          <p:nvPr/>
        </p:nvSpPr>
        <p:spPr>
          <a:xfrm>
            <a:off x="7240048" y="1539038"/>
            <a:ext cx="4951952" cy="2031325"/>
          </a:xfrm>
          <a:prstGeom prst="rect">
            <a:avLst/>
          </a:prstGeom>
        </p:spPr>
        <p:txBody>
          <a:bodyPr wrap="square">
            <a:spAutoFit/>
          </a:bodyPr>
          <a:lstStyle/>
          <a:p>
            <a:endParaRPr lang="ru-RU" b="1" dirty="0"/>
          </a:p>
          <a:p>
            <a:pPr>
              <a:buFont typeface="Arial" panose="020B0604020202020204" pitchFamily="34" charset="0"/>
              <a:buChar char="•"/>
            </a:pPr>
            <a:r>
              <a:rPr lang="ru-RU" dirty="0"/>
              <a:t>m&gt;1: Чем больше значение m, тем более "размыты" границы между кластерами.</a:t>
            </a:r>
          </a:p>
          <a:p>
            <a:pPr>
              <a:buFont typeface="Arial" panose="020B0604020202020204" pitchFamily="34" charset="0"/>
              <a:buChar char="•"/>
            </a:pPr>
            <a:endParaRPr lang="ru-RU" dirty="0"/>
          </a:p>
          <a:p>
            <a:pPr>
              <a:buFont typeface="Arial" panose="020B0604020202020204" pitchFamily="34" charset="0"/>
              <a:buChar char="•"/>
            </a:pPr>
            <a:r>
              <a:rPr lang="ru-RU" dirty="0"/>
              <a:t>m=1: Метод превращается в жёсткую кластеризацию, аналогичную K-</a:t>
            </a:r>
            <a:r>
              <a:rPr lang="ru-RU" dirty="0" err="1"/>
              <a:t>means</a:t>
            </a:r>
            <a:r>
              <a:rPr lang="ru-RU" dirty="0"/>
              <a:t>.</a:t>
            </a:r>
          </a:p>
          <a:p>
            <a:pPr>
              <a:buFont typeface="Arial" panose="020B0604020202020204" pitchFamily="34" charset="0"/>
              <a:buChar char="•"/>
            </a:pPr>
            <a:r>
              <a:rPr lang="ru-RU" dirty="0"/>
              <a:t>Обычно m выбирается в диапазоне [1.5,3.0].</a:t>
            </a:r>
          </a:p>
        </p:txBody>
      </p:sp>
      <p:sp>
        <p:nvSpPr>
          <p:cNvPr id="14" name="Прямоугольник 13">
            <a:extLst>
              <a:ext uri="{FF2B5EF4-FFF2-40B4-BE49-F238E27FC236}">
                <a16:creationId xmlns:a16="http://schemas.microsoft.com/office/drawing/2014/main" id="{B04B287E-9EF8-4DC8-96A3-3CC93323B76E}"/>
              </a:ext>
            </a:extLst>
          </p:cNvPr>
          <p:cNvSpPr/>
          <p:nvPr/>
        </p:nvSpPr>
        <p:spPr>
          <a:xfrm>
            <a:off x="7053687" y="3689401"/>
            <a:ext cx="6096000" cy="1200329"/>
          </a:xfrm>
          <a:prstGeom prst="rect">
            <a:avLst/>
          </a:prstGeom>
        </p:spPr>
        <p:txBody>
          <a:bodyPr>
            <a:spAutoFit/>
          </a:bodyPr>
          <a:lstStyle/>
          <a:p>
            <a:r>
              <a:rPr lang="ru-RU" dirty="0" err="1"/>
              <a:t>num_clusters</a:t>
            </a:r>
            <a:r>
              <a:rPr lang="ru-RU" dirty="0"/>
              <a:t> = 3  </a:t>
            </a:r>
          </a:p>
          <a:p>
            <a:r>
              <a:rPr lang="ru-RU" dirty="0"/>
              <a:t># количество кластеров</a:t>
            </a:r>
          </a:p>
          <a:p>
            <a:r>
              <a:rPr lang="ru-RU" dirty="0" err="1"/>
              <a:t>fcm</a:t>
            </a:r>
            <a:r>
              <a:rPr lang="ru-RU" dirty="0"/>
              <a:t> = FCM(</a:t>
            </a:r>
            <a:r>
              <a:rPr lang="ru-RU" dirty="0" err="1"/>
              <a:t>n_clusters</a:t>
            </a:r>
            <a:r>
              <a:rPr lang="ru-RU" dirty="0"/>
              <a:t>=</a:t>
            </a:r>
            <a:r>
              <a:rPr lang="ru-RU" dirty="0" err="1"/>
              <a:t>num_clusters</a:t>
            </a:r>
            <a:r>
              <a:rPr lang="ru-RU" dirty="0"/>
              <a:t>, m=1.5)  </a:t>
            </a:r>
          </a:p>
          <a:p>
            <a:r>
              <a:rPr lang="ru-RU" dirty="0"/>
              <a:t># m для настройки размытия</a:t>
            </a:r>
          </a:p>
        </p:txBody>
      </p:sp>
    </p:spTree>
    <p:extLst>
      <p:ext uri="{BB962C8B-B14F-4D97-AF65-F5344CB8AC3E}">
        <p14:creationId xmlns:p14="http://schemas.microsoft.com/office/powerpoint/2010/main" val="605566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49521CEF-A339-46D0-9AA6-DD720F1A8D64}"/>
              </a:ext>
            </a:extLst>
          </p:cNvPr>
          <p:cNvSpPr/>
          <p:nvPr/>
        </p:nvSpPr>
        <p:spPr>
          <a:xfrm>
            <a:off x="1567968" y="87086"/>
            <a:ext cx="9730356" cy="523220"/>
          </a:xfrm>
          <a:prstGeom prst="rect">
            <a:avLst/>
          </a:prstGeom>
        </p:spPr>
        <p:txBody>
          <a:bodyPr wrap="none">
            <a:spAutoFit/>
          </a:bodyPr>
          <a:lstStyle/>
          <a:p>
            <a:r>
              <a:rPr lang="ru-RU" sz="2800" dirty="0"/>
              <a:t>Методы сегментации медицинских изображений</a:t>
            </a:r>
            <a:r>
              <a:rPr lang="en-US" sz="2800" dirty="0"/>
              <a:t>. </a:t>
            </a:r>
            <a:r>
              <a:rPr lang="ru-RU" sz="2800" dirty="0"/>
              <a:t>Реализация.</a:t>
            </a:r>
          </a:p>
        </p:txBody>
      </p:sp>
      <p:pic>
        <p:nvPicPr>
          <p:cNvPr id="3" name="Рисунок 2">
            <a:extLst>
              <a:ext uri="{FF2B5EF4-FFF2-40B4-BE49-F238E27FC236}">
                <a16:creationId xmlns:a16="http://schemas.microsoft.com/office/drawing/2014/main" id="{B7F5915B-4FC5-4EC2-A792-6CA522A55ECC}"/>
              </a:ext>
            </a:extLst>
          </p:cNvPr>
          <p:cNvPicPr>
            <a:picLocks noChangeAspect="1"/>
          </p:cNvPicPr>
          <p:nvPr/>
        </p:nvPicPr>
        <p:blipFill>
          <a:blip r:embed="rId2"/>
          <a:stretch>
            <a:fillRect/>
          </a:stretch>
        </p:blipFill>
        <p:spPr>
          <a:xfrm>
            <a:off x="793297" y="851126"/>
            <a:ext cx="3943350" cy="5743575"/>
          </a:xfrm>
          <a:prstGeom prst="rect">
            <a:avLst/>
          </a:prstGeom>
        </p:spPr>
      </p:pic>
      <p:pic>
        <p:nvPicPr>
          <p:cNvPr id="4" name="Рисунок 3">
            <a:extLst>
              <a:ext uri="{FF2B5EF4-FFF2-40B4-BE49-F238E27FC236}">
                <a16:creationId xmlns:a16="http://schemas.microsoft.com/office/drawing/2014/main" id="{7A406310-E521-4624-9C65-2D86AEA58088}"/>
              </a:ext>
            </a:extLst>
          </p:cNvPr>
          <p:cNvPicPr>
            <a:picLocks noChangeAspect="1"/>
          </p:cNvPicPr>
          <p:nvPr/>
        </p:nvPicPr>
        <p:blipFill>
          <a:blip r:embed="rId3"/>
          <a:stretch>
            <a:fillRect/>
          </a:stretch>
        </p:blipFill>
        <p:spPr>
          <a:xfrm>
            <a:off x="4872674" y="967024"/>
            <a:ext cx="3120943" cy="2719388"/>
          </a:xfrm>
          <a:prstGeom prst="rect">
            <a:avLst/>
          </a:prstGeom>
        </p:spPr>
      </p:pic>
      <p:pic>
        <p:nvPicPr>
          <p:cNvPr id="5" name="Рисунок 4">
            <a:extLst>
              <a:ext uri="{FF2B5EF4-FFF2-40B4-BE49-F238E27FC236}">
                <a16:creationId xmlns:a16="http://schemas.microsoft.com/office/drawing/2014/main" id="{A7E51D24-1119-46FD-AB72-C737E6217ABB}"/>
              </a:ext>
            </a:extLst>
          </p:cNvPr>
          <p:cNvPicPr>
            <a:picLocks noChangeAspect="1"/>
          </p:cNvPicPr>
          <p:nvPr/>
        </p:nvPicPr>
        <p:blipFill>
          <a:blip r:embed="rId4"/>
          <a:stretch>
            <a:fillRect/>
          </a:stretch>
        </p:blipFill>
        <p:spPr>
          <a:xfrm>
            <a:off x="8358241" y="967024"/>
            <a:ext cx="3143324" cy="2719389"/>
          </a:xfrm>
          <a:prstGeom prst="rect">
            <a:avLst/>
          </a:prstGeom>
        </p:spPr>
      </p:pic>
      <p:pic>
        <p:nvPicPr>
          <p:cNvPr id="7" name="Рисунок 6">
            <a:extLst>
              <a:ext uri="{FF2B5EF4-FFF2-40B4-BE49-F238E27FC236}">
                <a16:creationId xmlns:a16="http://schemas.microsoft.com/office/drawing/2014/main" id="{49290BD8-5CC6-4A6B-8F6F-3E12E2728A93}"/>
              </a:ext>
            </a:extLst>
          </p:cNvPr>
          <p:cNvPicPr>
            <a:picLocks noChangeAspect="1"/>
          </p:cNvPicPr>
          <p:nvPr/>
        </p:nvPicPr>
        <p:blipFill>
          <a:blip r:embed="rId5"/>
          <a:stretch>
            <a:fillRect/>
          </a:stretch>
        </p:blipFill>
        <p:spPr>
          <a:xfrm>
            <a:off x="4946985" y="3628634"/>
            <a:ext cx="3411256" cy="2966067"/>
          </a:xfrm>
          <a:prstGeom prst="rect">
            <a:avLst/>
          </a:prstGeom>
        </p:spPr>
      </p:pic>
      <p:pic>
        <p:nvPicPr>
          <p:cNvPr id="8" name="Рисунок 7">
            <a:extLst>
              <a:ext uri="{FF2B5EF4-FFF2-40B4-BE49-F238E27FC236}">
                <a16:creationId xmlns:a16="http://schemas.microsoft.com/office/drawing/2014/main" id="{D69E0661-DF44-4359-8130-C07490394674}"/>
              </a:ext>
            </a:extLst>
          </p:cNvPr>
          <p:cNvPicPr>
            <a:picLocks noChangeAspect="1"/>
          </p:cNvPicPr>
          <p:nvPr/>
        </p:nvPicPr>
        <p:blipFill>
          <a:blip r:embed="rId6"/>
          <a:stretch>
            <a:fillRect/>
          </a:stretch>
        </p:blipFill>
        <p:spPr>
          <a:xfrm>
            <a:off x="8568579" y="3608393"/>
            <a:ext cx="3264177" cy="3064329"/>
          </a:xfrm>
          <a:prstGeom prst="rect">
            <a:avLst/>
          </a:prstGeom>
        </p:spPr>
      </p:pic>
    </p:spTree>
    <p:extLst>
      <p:ext uri="{BB962C8B-B14F-4D97-AF65-F5344CB8AC3E}">
        <p14:creationId xmlns:p14="http://schemas.microsoft.com/office/powerpoint/2010/main" val="1792077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49521CEF-A339-46D0-9AA6-DD720F1A8D64}"/>
              </a:ext>
            </a:extLst>
          </p:cNvPr>
          <p:cNvSpPr/>
          <p:nvPr/>
        </p:nvSpPr>
        <p:spPr>
          <a:xfrm>
            <a:off x="1567968" y="87086"/>
            <a:ext cx="9730356" cy="523220"/>
          </a:xfrm>
          <a:prstGeom prst="rect">
            <a:avLst/>
          </a:prstGeom>
        </p:spPr>
        <p:txBody>
          <a:bodyPr wrap="none">
            <a:spAutoFit/>
          </a:bodyPr>
          <a:lstStyle/>
          <a:p>
            <a:r>
              <a:rPr lang="ru-RU" sz="2800" dirty="0"/>
              <a:t>Методы сегментации медицинских изображений</a:t>
            </a:r>
            <a:r>
              <a:rPr lang="en-US" sz="2800" dirty="0"/>
              <a:t>. </a:t>
            </a:r>
            <a:r>
              <a:rPr lang="ru-RU" sz="2800" dirty="0"/>
              <a:t>Реализация.</a:t>
            </a:r>
          </a:p>
        </p:txBody>
      </p:sp>
      <p:pic>
        <p:nvPicPr>
          <p:cNvPr id="4" name="Рисунок 3">
            <a:extLst>
              <a:ext uri="{FF2B5EF4-FFF2-40B4-BE49-F238E27FC236}">
                <a16:creationId xmlns:a16="http://schemas.microsoft.com/office/drawing/2014/main" id="{7A406310-E521-4624-9C65-2D86AEA58088}"/>
              </a:ext>
            </a:extLst>
          </p:cNvPr>
          <p:cNvPicPr>
            <a:picLocks noChangeAspect="1"/>
          </p:cNvPicPr>
          <p:nvPr/>
        </p:nvPicPr>
        <p:blipFill>
          <a:blip r:embed="rId2"/>
          <a:stretch>
            <a:fillRect/>
          </a:stretch>
        </p:blipFill>
        <p:spPr>
          <a:xfrm>
            <a:off x="4872674" y="967024"/>
            <a:ext cx="3120943" cy="2719388"/>
          </a:xfrm>
          <a:prstGeom prst="rect">
            <a:avLst/>
          </a:prstGeom>
        </p:spPr>
      </p:pic>
      <p:pic>
        <p:nvPicPr>
          <p:cNvPr id="5" name="Рисунок 4">
            <a:extLst>
              <a:ext uri="{FF2B5EF4-FFF2-40B4-BE49-F238E27FC236}">
                <a16:creationId xmlns:a16="http://schemas.microsoft.com/office/drawing/2014/main" id="{A7E51D24-1119-46FD-AB72-C737E6217ABB}"/>
              </a:ext>
            </a:extLst>
          </p:cNvPr>
          <p:cNvPicPr>
            <a:picLocks noChangeAspect="1"/>
          </p:cNvPicPr>
          <p:nvPr/>
        </p:nvPicPr>
        <p:blipFill>
          <a:blip r:embed="rId3"/>
          <a:stretch>
            <a:fillRect/>
          </a:stretch>
        </p:blipFill>
        <p:spPr>
          <a:xfrm>
            <a:off x="8358241" y="967024"/>
            <a:ext cx="3143324" cy="2719389"/>
          </a:xfrm>
          <a:prstGeom prst="rect">
            <a:avLst/>
          </a:prstGeom>
        </p:spPr>
      </p:pic>
      <p:pic>
        <p:nvPicPr>
          <p:cNvPr id="7" name="Рисунок 6">
            <a:extLst>
              <a:ext uri="{FF2B5EF4-FFF2-40B4-BE49-F238E27FC236}">
                <a16:creationId xmlns:a16="http://schemas.microsoft.com/office/drawing/2014/main" id="{49290BD8-5CC6-4A6B-8F6F-3E12E2728A93}"/>
              </a:ext>
            </a:extLst>
          </p:cNvPr>
          <p:cNvPicPr>
            <a:picLocks noChangeAspect="1"/>
          </p:cNvPicPr>
          <p:nvPr/>
        </p:nvPicPr>
        <p:blipFill>
          <a:blip r:embed="rId4"/>
          <a:stretch>
            <a:fillRect/>
          </a:stretch>
        </p:blipFill>
        <p:spPr>
          <a:xfrm>
            <a:off x="4946985" y="3628634"/>
            <a:ext cx="3411256" cy="2966067"/>
          </a:xfrm>
          <a:prstGeom prst="rect">
            <a:avLst/>
          </a:prstGeom>
        </p:spPr>
      </p:pic>
      <p:pic>
        <p:nvPicPr>
          <p:cNvPr id="8" name="Рисунок 7">
            <a:extLst>
              <a:ext uri="{FF2B5EF4-FFF2-40B4-BE49-F238E27FC236}">
                <a16:creationId xmlns:a16="http://schemas.microsoft.com/office/drawing/2014/main" id="{D69E0661-DF44-4359-8130-C07490394674}"/>
              </a:ext>
            </a:extLst>
          </p:cNvPr>
          <p:cNvPicPr>
            <a:picLocks noChangeAspect="1"/>
          </p:cNvPicPr>
          <p:nvPr/>
        </p:nvPicPr>
        <p:blipFill>
          <a:blip r:embed="rId5"/>
          <a:stretch>
            <a:fillRect/>
          </a:stretch>
        </p:blipFill>
        <p:spPr>
          <a:xfrm>
            <a:off x="8568579" y="3608393"/>
            <a:ext cx="3264177" cy="3064329"/>
          </a:xfrm>
          <a:prstGeom prst="rect">
            <a:avLst/>
          </a:prstGeom>
        </p:spPr>
      </p:pic>
      <p:pic>
        <p:nvPicPr>
          <p:cNvPr id="6" name="Рисунок 5">
            <a:extLst>
              <a:ext uri="{FF2B5EF4-FFF2-40B4-BE49-F238E27FC236}">
                <a16:creationId xmlns:a16="http://schemas.microsoft.com/office/drawing/2014/main" id="{1E6099D9-212F-4A6C-B262-75A71B253F64}"/>
              </a:ext>
            </a:extLst>
          </p:cNvPr>
          <p:cNvPicPr>
            <a:picLocks noChangeAspect="1"/>
          </p:cNvPicPr>
          <p:nvPr/>
        </p:nvPicPr>
        <p:blipFill>
          <a:blip r:embed="rId6"/>
          <a:stretch>
            <a:fillRect/>
          </a:stretch>
        </p:blipFill>
        <p:spPr>
          <a:xfrm>
            <a:off x="1567968" y="3696459"/>
            <a:ext cx="2764972" cy="2830415"/>
          </a:xfrm>
          <a:prstGeom prst="rect">
            <a:avLst/>
          </a:prstGeom>
        </p:spPr>
      </p:pic>
    </p:spTree>
    <p:extLst>
      <p:ext uri="{BB962C8B-B14F-4D97-AF65-F5344CB8AC3E}">
        <p14:creationId xmlns:p14="http://schemas.microsoft.com/office/powerpoint/2010/main" val="3441315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2CFFABE-4C15-4203-ACD6-1DF41CB96581}"/>
              </a:ext>
            </a:extLst>
          </p:cNvPr>
          <p:cNvPicPr>
            <a:picLocks noChangeAspect="1"/>
          </p:cNvPicPr>
          <p:nvPr/>
        </p:nvPicPr>
        <p:blipFill>
          <a:blip r:embed="rId2"/>
          <a:stretch>
            <a:fillRect/>
          </a:stretch>
        </p:blipFill>
        <p:spPr>
          <a:xfrm>
            <a:off x="1730478" y="3671853"/>
            <a:ext cx="9104670" cy="2903161"/>
          </a:xfrm>
          <a:prstGeom prst="rect">
            <a:avLst/>
          </a:prstGeom>
        </p:spPr>
      </p:pic>
      <p:pic>
        <p:nvPicPr>
          <p:cNvPr id="5" name="Рисунок 4">
            <a:extLst>
              <a:ext uri="{FF2B5EF4-FFF2-40B4-BE49-F238E27FC236}">
                <a16:creationId xmlns:a16="http://schemas.microsoft.com/office/drawing/2014/main" id="{3D1CE775-4EB8-42BF-A132-441059A8F5D9}"/>
              </a:ext>
            </a:extLst>
          </p:cNvPr>
          <p:cNvPicPr>
            <a:picLocks noChangeAspect="1"/>
          </p:cNvPicPr>
          <p:nvPr/>
        </p:nvPicPr>
        <p:blipFill>
          <a:blip r:embed="rId3"/>
          <a:stretch>
            <a:fillRect/>
          </a:stretch>
        </p:blipFill>
        <p:spPr>
          <a:xfrm>
            <a:off x="3005137" y="452403"/>
            <a:ext cx="6181725" cy="3219450"/>
          </a:xfrm>
          <a:prstGeom prst="rect">
            <a:avLst/>
          </a:prstGeom>
        </p:spPr>
      </p:pic>
    </p:spTree>
    <p:extLst>
      <p:ext uri="{BB962C8B-B14F-4D97-AF65-F5344CB8AC3E}">
        <p14:creationId xmlns:p14="http://schemas.microsoft.com/office/powerpoint/2010/main" val="2790639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49521CEF-A339-46D0-9AA6-DD720F1A8D64}"/>
              </a:ext>
            </a:extLst>
          </p:cNvPr>
          <p:cNvSpPr/>
          <p:nvPr/>
        </p:nvSpPr>
        <p:spPr>
          <a:xfrm>
            <a:off x="1567968" y="87086"/>
            <a:ext cx="9730356" cy="523220"/>
          </a:xfrm>
          <a:prstGeom prst="rect">
            <a:avLst/>
          </a:prstGeom>
        </p:spPr>
        <p:txBody>
          <a:bodyPr wrap="none">
            <a:spAutoFit/>
          </a:bodyPr>
          <a:lstStyle/>
          <a:p>
            <a:r>
              <a:rPr lang="ru-RU" sz="2800" dirty="0"/>
              <a:t>Методы сегментации медицинских изображений</a:t>
            </a:r>
            <a:r>
              <a:rPr lang="en-US" sz="2800" dirty="0"/>
              <a:t>. </a:t>
            </a:r>
            <a:r>
              <a:rPr lang="ru-RU" sz="2800" dirty="0"/>
              <a:t>Реализация.</a:t>
            </a:r>
          </a:p>
        </p:txBody>
      </p:sp>
      <p:pic>
        <p:nvPicPr>
          <p:cNvPr id="3" name="Рисунок 2">
            <a:extLst>
              <a:ext uri="{FF2B5EF4-FFF2-40B4-BE49-F238E27FC236}">
                <a16:creationId xmlns:a16="http://schemas.microsoft.com/office/drawing/2014/main" id="{C49C6C97-E687-4D00-9A0A-5C634B1015A9}"/>
              </a:ext>
            </a:extLst>
          </p:cNvPr>
          <p:cNvPicPr>
            <a:picLocks noChangeAspect="1"/>
          </p:cNvPicPr>
          <p:nvPr/>
        </p:nvPicPr>
        <p:blipFill>
          <a:blip r:embed="rId2"/>
          <a:stretch>
            <a:fillRect/>
          </a:stretch>
        </p:blipFill>
        <p:spPr>
          <a:xfrm>
            <a:off x="689357" y="882448"/>
            <a:ext cx="2974537" cy="2688065"/>
          </a:xfrm>
          <a:prstGeom prst="rect">
            <a:avLst/>
          </a:prstGeom>
        </p:spPr>
      </p:pic>
      <p:pic>
        <p:nvPicPr>
          <p:cNvPr id="9" name="Рисунок 8">
            <a:extLst>
              <a:ext uri="{FF2B5EF4-FFF2-40B4-BE49-F238E27FC236}">
                <a16:creationId xmlns:a16="http://schemas.microsoft.com/office/drawing/2014/main" id="{0499F239-13A7-4D4F-97A9-F8B81F35F8B5}"/>
              </a:ext>
            </a:extLst>
          </p:cNvPr>
          <p:cNvPicPr>
            <a:picLocks noChangeAspect="1"/>
          </p:cNvPicPr>
          <p:nvPr/>
        </p:nvPicPr>
        <p:blipFill>
          <a:blip r:embed="rId3"/>
          <a:stretch>
            <a:fillRect/>
          </a:stretch>
        </p:blipFill>
        <p:spPr>
          <a:xfrm>
            <a:off x="732901" y="3570513"/>
            <a:ext cx="2846461" cy="2736981"/>
          </a:xfrm>
          <a:prstGeom prst="rect">
            <a:avLst/>
          </a:prstGeom>
        </p:spPr>
      </p:pic>
      <p:pic>
        <p:nvPicPr>
          <p:cNvPr id="10" name="Рисунок 9">
            <a:extLst>
              <a:ext uri="{FF2B5EF4-FFF2-40B4-BE49-F238E27FC236}">
                <a16:creationId xmlns:a16="http://schemas.microsoft.com/office/drawing/2014/main" id="{810D2060-8F24-488A-803C-03D590A287E8}"/>
              </a:ext>
            </a:extLst>
          </p:cNvPr>
          <p:cNvPicPr>
            <a:picLocks noChangeAspect="1"/>
          </p:cNvPicPr>
          <p:nvPr/>
        </p:nvPicPr>
        <p:blipFill>
          <a:blip r:embed="rId4"/>
          <a:stretch>
            <a:fillRect/>
          </a:stretch>
        </p:blipFill>
        <p:spPr>
          <a:xfrm>
            <a:off x="3663894" y="882448"/>
            <a:ext cx="2846461" cy="2688065"/>
          </a:xfrm>
          <a:prstGeom prst="rect">
            <a:avLst/>
          </a:prstGeom>
        </p:spPr>
      </p:pic>
      <p:pic>
        <p:nvPicPr>
          <p:cNvPr id="11" name="Рисунок 10">
            <a:extLst>
              <a:ext uri="{FF2B5EF4-FFF2-40B4-BE49-F238E27FC236}">
                <a16:creationId xmlns:a16="http://schemas.microsoft.com/office/drawing/2014/main" id="{51D4D209-D0E6-423E-989C-CB6F83818C16}"/>
              </a:ext>
            </a:extLst>
          </p:cNvPr>
          <p:cNvPicPr>
            <a:picLocks noChangeAspect="1"/>
          </p:cNvPicPr>
          <p:nvPr/>
        </p:nvPicPr>
        <p:blipFill>
          <a:blip r:embed="rId5"/>
          <a:stretch>
            <a:fillRect/>
          </a:stretch>
        </p:blipFill>
        <p:spPr>
          <a:xfrm>
            <a:off x="3663894" y="3619429"/>
            <a:ext cx="2984614" cy="2688065"/>
          </a:xfrm>
          <a:prstGeom prst="rect">
            <a:avLst/>
          </a:prstGeom>
        </p:spPr>
      </p:pic>
      <p:pic>
        <p:nvPicPr>
          <p:cNvPr id="12" name="Рисунок 11">
            <a:extLst>
              <a:ext uri="{FF2B5EF4-FFF2-40B4-BE49-F238E27FC236}">
                <a16:creationId xmlns:a16="http://schemas.microsoft.com/office/drawing/2014/main" id="{A08211B8-16BC-4A35-A345-F1CA33161E81}"/>
              </a:ext>
            </a:extLst>
          </p:cNvPr>
          <p:cNvPicPr>
            <a:picLocks noChangeAspect="1"/>
          </p:cNvPicPr>
          <p:nvPr/>
        </p:nvPicPr>
        <p:blipFill>
          <a:blip r:embed="rId6"/>
          <a:stretch>
            <a:fillRect/>
          </a:stretch>
        </p:blipFill>
        <p:spPr>
          <a:xfrm>
            <a:off x="6741345" y="889905"/>
            <a:ext cx="2598597" cy="2721504"/>
          </a:xfrm>
          <a:prstGeom prst="rect">
            <a:avLst/>
          </a:prstGeom>
        </p:spPr>
      </p:pic>
      <p:pic>
        <p:nvPicPr>
          <p:cNvPr id="13" name="Рисунок 12">
            <a:extLst>
              <a:ext uri="{FF2B5EF4-FFF2-40B4-BE49-F238E27FC236}">
                <a16:creationId xmlns:a16="http://schemas.microsoft.com/office/drawing/2014/main" id="{98243DE1-6E3D-4B77-9E37-6D1EB552DBC2}"/>
              </a:ext>
            </a:extLst>
          </p:cNvPr>
          <p:cNvPicPr>
            <a:picLocks noChangeAspect="1"/>
          </p:cNvPicPr>
          <p:nvPr/>
        </p:nvPicPr>
        <p:blipFill>
          <a:blip r:embed="rId7"/>
          <a:stretch>
            <a:fillRect/>
          </a:stretch>
        </p:blipFill>
        <p:spPr>
          <a:xfrm>
            <a:off x="6741345" y="3673930"/>
            <a:ext cx="2598597" cy="2732545"/>
          </a:xfrm>
          <a:prstGeom prst="rect">
            <a:avLst/>
          </a:prstGeom>
        </p:spPr>
      </p:pic>
      <p:pic>
        <p:nvPicPr>
          <p:cNvPr id="14" name="Рисунок 13">
            <a:extLst>
              <a:ext uri="{FF2B5EF4-FFF2-40B4-BE49-F238E27FC236}">
                <a16:creationId xmlns:a16="http://schemas.microsoft.com/office/drawing/2014/main" id="{79933F43-8269-42DE-BE76-50745353CCC5}"/>
              </a:ext>
            </a:extLst>
          </p:cNvPr>
          <p:cNvPicPr>
            <a:picLocks noChangeAspect="1"/>
          </p:cNvPicPr>
          <p:nvPr/>
        </p:nvPicPr>
        <p:blipFill>
          <a:blip r:embed="rId8"/>
          <a:stretch>
            <a:fillRect/>
          </a:stretch>
        </p:blipFill>
        <p:spPr>
          <a:xfrm>
            <a:off x="9432779" y="3673929"/>
            <a:ext cx="2683021" cy="2745521"/>
          </a:xfrm>
          <a:prstGeom prst="rect">
            <a:avLst/>
          </a:prstGeom>
        </p:spPr>
      </p:pic>
      <p:pic>
        <p:nvPicPr>
          <p:cNvPr id="15" name="Рисунок 14">
            <a:extLst>
              <a:ext uri="{FF2B5EF4-FFF2-40B4-BE49-F238E27FC236}">
                <a16:creationId xmlns:a16="http://schemas.microsoft.com/office/drawing/2014/main" id="{08FEC3F4-270F-4430-8320-DB282DC6119E}"/>
              </a:ext>
            </a:extLst>
          </p:cNvPr>
          <p:cNvPicPr>
            <a:picLocks noChangeAspect="1"/>
          </p:cNvPicPr>
          <p:nvPr/>
        </p:nvPicPr>
        <p:blipFill>
          <a:blip r:embed="rId9"/>
          <a:stretch>
            <a:fillRect/>
          </a:stretch>
        </p:blipFill>
        <p:spPr>
          <a:xfrm>
            <a:off x="9484892" y="937529"/>
            <a:ext cx="2525074" cy="2632983"/>
          </a:xfrm>
          <a:prstGeom prst="rect">
            <a:avLst/>
          </a:prstGeom>
        </p:spPr>
      </p:pic>
    </p:spTree>
    <p:extLst>
      <p:ext uri="{BB962C8B-B14F-4D97-AF65-F5344CB8AC3E}">
        <p14:creationId xmlns:p14="http://schemas.microsoft.com/office/powerpoint/2010/main" val="90118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1477328"/>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a:p>
            <a:r>
              <a:rPr lang="ru-RU" dirty="0"/>
              <a:t>Методы активных контуров ("змейки") используют кривую, которая эволюционирует по изображению, пытаясь найти границы объекта. Это позволяет выделять сложные контуры и границы, но такие методы чувствительны к начальным условиям и часто требуют ручной инициализации. Определение границ объектов в изображении путем динамического обновления кривой (или контура), которая минимизирует заданный энергетический функционал. </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grpSp>
        <p:nvGrpSpPr>
          <p:cNvPr id="7" name="Группа 6">
            <a:extLst>
              <a:ext uri="{FF2B5EF4-FFF2-40B4-BE49-F238E27FC236}">
                <a16:creationId xmlns:a16="http://schemas.microsoft.com/office/drawing/2014/main" id="{DFF7C33E-D300-48DB-9FA7-B517551C3F01}"/>
              </a:ext>
            </a:extLst>
          </p:cNvPr>
          <p:cNvGrpSpPr/>
          <p:nvPr/>
        </p:nvGrpSpPr>
        <p:grpSpPr>
          <a:xfrm>
            <a:off x="363794" y="2218670"/>
            <a:ext cx="11741120" cy="954048"/>
            <a:chOff x="363794" y="2338416"/>
            <a:chExt cx="11741120" cy="954048"/>
          </a:xfrm>
        </p:grpSpPr>
        <p:sp>
          <p:nvSpPr>
            <p:cNvPr id="4" name="Прямоугольник 3">
              <a:extLst>
                <a:ext uri="{FF2B5EF4-FFF2-40B4-BE49-F238E27FC236}">
                  <a16:creationId xmlns:a16="http://schemas.microsoft.com/office/drawing/2014/main" id="{5FCC697C-1C40-41F4-A31B-A853F26E1049}"/>
                </a:ext>
              </a:extLst>
            </p:cNvPr>
            <p:cNvSpPr/>
            <p:nvPr/>
          </p:nvSpPr>
          <p:spPr>
            <a:xfrm>
              <a:off x="363794" y="2369134"/>
              <a:ext cx="11741120" cy="923330"/>
            </a:xfrm>
            <a:prstGeom prst="rect">
              <a:avLst/>
            </a:prstGeom>
          </p:spPr>
          <p:txBody>
            <a:bodyPr wrap="square">
              <a:spAutoFit/>
            </a:bodyPr>
            <a:lstStyle/>
            <a:p>
              <a:r>
                <a:rPr lang="ru-RU" dirty="0"/>
                <a:t>Активный контур — это кривая                                                               которая деформируется в направлении минимизации энергии (</a:t>
              </a:r>
              <a:r>
                <a:rPr lang="en-US" dirty="0"/>
                <a:t>s </a:t>
              </a:r>
              <a:r>
                <a:rPr lang="ru-RU" dirty="0"/>
                <a:t> - индекс точки на кривой С). Энергетический функционал E(C) описывает, как контур взаимодействует с изображением. </a:t>
              </a:r>
            </a:p>
          </p:txBody>
        </p:sp>
        <p:pic>
          <p:nvPicPr>
            <p:cNvPr id="5" name="Рисунок 4">
              <a:extLst>
                <a:ext uri="{FF2B5EF4-FFF2-40B4-BE49-F238E27FC236}">
                  <a16:creationId xmlns:a16="http://schemas.microsoft.com/office/drawing/2014/main" id="{A4A00F28-FD4C-41FC-89E7-0133581E6E54}"/>
                </a:ext>
              </a:extLst>
            </p:cNvPr>
            <p:cNvPicPr>
              <a:picLocks noChangeAspect="1"/>
            </p:cNvPicPr>
            <p:nvPr/>
          </p:nvPicPr>
          <p:blipFill>
            <a:blip r:embed="rId2"/>
            <a:stretch>
              <a:fillRect/>
            </a:stretch>
          </p:blipFill>
          <p:spPr>
            <a:xfrm>
              <a:off x="3649181" y="2338416"/>
              <a:ext cx="3086100" cy="400050"/>
            </a:xfrm>
            <a:prstGeom prst="rect">
              <a:avLst/>
            </a:prstGeom>
          </p:spPr>
        </p:pic>
      </p:grpSp>
      <p:pic>
        <p:nvPicPr>
          <p:cNvPr id="6" name="Рисунок 5">
            <a:extLst>
              <a:ext uri="{FF2B5EF4-FFF2-40B4-BE49-F238E27FC236}">
                <a16:creationId xmlns:a16="http://schemas.microsoft.com/office/drawing/2014/main" id="{C6E43930-1EDE-4406-A888-331592875A8D}"/>
              </a:ext>
            </a:extLst>
          </p:cNvPr>
          <p:cNvPicPr>
            <a:picLocks noChangeAspect="1"/>
          </p:cNvPicPr>
          <p:nvPr/>
        </p:nvPicPr>
        <p:blipFill>
          <a:blip r:embed="rId3"/>
          <a:stretch>
            <a:fillRect/>
          </a:stretch>
        </p:blipFill>
        <p:spPr>
          <a:xfrm>
            <a:off x="1914525" y="3580752"/>
            <a:ext cx="8362950" cy="2705100"/>
          </a:xfrm>
          <a:prstGeom prst="rect">
            <a:avLst/>
          </a:prstGeom>
        </p:spPr>
      </p:pic>
      <p:sp>
        <p:nvSpPr>
          <p:cNvPr id="8" name="Полилиния: фигура 7">
            <a:extLst>
              <a:ext uri="{FF2B5EF4-FFF2-40B4-BE49-F238E27FC236}">
                <a16:creationId xmlns:a16="http://schemas.microsoft.com/office/drawing/2014/main" id="{4E27D284-5DA2-4AA3-8652-3FEE93050C09}"/>
              </a:ext>
            </a:extLst>
          </p:cNvPr>
          <p:cNvSpPr/>
          <p:nvPr/>
        </p:nvSpPr>
        <p:spPr>
          <a:xfrm>
            <a:off x="8593394" y="3231241"/>
            <a:ext cx="2629681" cy="1507280"/>
          </a:xfrm>
          <a:custGeom>
            <a:avLst/>
            <a:gdLst>
              <a:gd name="connsiteX0" fmla="*/ 0 w 2629681"/>
              <a:gd name="connsiteY0" fmla="*/ 513444 h 1507280"/>
              <a:gd name="connsiteX1" fmla="*/ 1386348 w 2629681"/>
              <a:gd name="connsiteY1" fmla="*/ 788747 h 1507280"/>
              <a:gd name="connsiteX2" fmla="*/ 1936954 w 2629681"/>
              <a:gd name="connsiteY2" fmla="*/ 2167 h 1507280"/>
              <a:gd name="connsiteX3" fmla="*/ 2625212 w 2629681"/>
              <a:gd name="connsiteY3" fmla="*/ 1073883 h 1507280"/>
              <a:gd name="connsiteX4" fmla="*/ 1582993 w 2629681"/>
              <a:gd name="connsiteY4" fmla="*/ 1477005 h 1507280"/>
              <a:gd name="connsiteX5" fmla="*/ 1406012 w 2629681"/>
              <a:gd name="connsiteY5" fmla="*/ 1447509 h 150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9681" h="1507280">
                <a:moveTo>
                  <a:pt x="0" y="513444"/>
                </a:moveTo>
                <a:cubicBezTo>
                  <a:pt x="531761" y="693702"/>
                  <a:pt x="1063522" y="873960"/>
                  <a:pt x="1386348" y="788747"/>
                </a:cubicBezTo>
                <a:cubicBezTo>
                  <a:pt x="1709174" y="703534"/>
                  <a:pt x="1730477" y="-45356"/>
                  <a:pt x="1936954" y="2167"/>
                </a:cubicBezTo>
                <a:cubicBezTo>
                  <a:pt x="2143431" y="49690"/>
                  <a:pt x="2684205" y="828077"/>
                  <a:pt x="2625212" y="1073883"/>
                </a:cubicBezTo>
                <a:cubicBezTo>
                  <a:pt x="2566219" y="1319689"/>
                  <a:pt x="1786193" y="1414734"/>
                  <a:pt x="1582993" y="1477005"/>
                </a:cubicBezTo>
                <a:cubicBezTo>
                  <a:pt x="1379793" y="1539276"/>
                  <a:pt x="1392902" y="1493392"/>
                  <a:pt x="1406012" y="14475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Овал 8">
            <a:extLst>
              <a:ext uri="{FF2B5EF4-FFF2-40B4-BE49-F238E27FC236}">
                <a16:creationId xmlns:a16="http://schemas.microsoft.com/office/drawing/2014/main" id="{E2B7ABB5-530E-4C70-992B-939E9233E49C}"/>
              </a:ext>
            </a:extLst>
          </p:cNvPr>
          <p:cNvSpPr/>
          <p:nvPr/>
        </p:nvSpPr>
        <p:spPr>
          <a:xfrm>
            <a:off x="8809703" y="3793846"/>
            <a:ext cx="186813" cy="1769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6EBD2295-C7A9-430C-9F66-8166BEDFF82C}"/>
              </a:ext>
            </a:extLst>
          </p:cNvPr>
          <p:cNvSpPr/>
          <p:nvPr/>
        </p:nvSpPr>
        <p:spPr>
          <a:xfrm>
            <a:off x="9965194" y="3896390"/>
            <a:ext cx="186813" cy="1769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3859E979-7D12-45AE-B284-F65117979F4F}"/>
              </a:ext>
            </a:extLst>
          </p:cNvPr>
          <p:cNvSpPr/>
          <p:nvPr/>
        </p:nvSpPr>
        <p:spPr>
          <a:xfrm>
            <a:off x="11129668" y="4292556"/>
            <a:ext cx="186813" cy="1769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a:extLst>
              <a:ext uri="{FF2B5EF4-FFF2-40B4-BE49-F238E27FC236}">
                <a16:creationId xmlns:a16="http://schemas.microsoft.com/office/drawing/2014/main" id="{455CD8EE-B0BD-40A8-A290-DAAD97F108C3}"/>
              </a:ext>
            </a:extLst>
          </p:cNvPr>
          <p:cNvSpPr/>
          <p:nvPr/>
        </p:nvSpPr>
        <p:spPr>
          <a:xfrm>
            <a:off x="10430726" y="3157201"/>
            <a:ext cx="186813" cy="1769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a:extLst>
              <a:ext uri="{FF2B5EF4-FFF2-40B4-BE49-F238E27FC236}">
                <a16:creationId xmlns:a16="http://schemas.microsoft.com/office/drawing/2014/main" id="{45B5107E-71B5-42D3-8B77-D7D9480CE090}"/>
              </a:ext>
            </a:extLst>
          </p:cNvPr>
          <p:cNvSpPr/>
          <p:nvPr/>
        </p:nvSpPr>
        <p:spPr>
          <a:xfrm>
            <a:off x="9844324" y="4641603"/>
            <a:ext cx="186813" cy="1769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02956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grpSp>
        <p:nvGrpSpPr>
          <p:cNvPr id="7" name="Группа 6">
            <a:extLst>
              <a:ext uri="{FF2B5EF4-FFF2-40B4-BE49-F238E27FC236}">
                <a16:creationId xmlns:a16="http://schemas.microsoft.com/office/drawing/2014/main" id="{DFF7C33E-D300-48DB-9FA7-B517551C3F01}"/>
              </a:ext>
            </a:extLst>
          </p:cNvPr>
          <p:cNvGrpSpPr/>
          <p:nvPr/>
        </p:nvGrpSpPr>
        <p:grpSpPr>
          <a:xfrm>
            <a:off x="365447" y="909685"/>
            <a:ext cx="11741120" cy="668786"/>
            <a:chOff x="365447" y="1029431"/>
            <a:chExt cx="11741120" cy="668786"/>
          </a:xfrm>
        </p:grpSpPr>
        <p:sp>
          <p:nvSpPr>
            <p:cNvPr id="4" name="Прямоугольник 3">
              <a:extLst>
                <a:ext uri="{FF2B5EF4-FFF2-40B4-BE49-F238E27FC236}">
                  <a16:creationId xmlns:a16="http://schemas.microsoft.com/office/drawing/2014/main" id="{5FCC697C-1C40-41F4-A31B-A853F26E1049}"/>
                </a:ext>
              </a:extLst>
            </p:cNvPr>
            <p:cNvSpPr/>
            <p:nvPr/>
          </p:nvSpPr>
          <p:spPr>
            <a:xfrm>
              <a:off x="365447" y="1051886"/>
              <a:ext cx="11741120" cy="646331"/>
            </a:xfrm>
            <a:prstGeom prst="rect">
              <a:avLst/>
            </a:prstGeom>
          </p:spPr>
          <p:txBody>
            <a:bodyPr wrap="square">
              <a:spAutoFit/>
            </a:bodyPr>
            <a:lstStyle/>
            <a:p>
              <a:r>
                <a:rPr lang="ru-RU" dirty="0"/>
                <a:t>Активный контур — это кривая                                                               которая деформируется в направлении минимизации энергии. Энергетический функционал E(C) описывает, как контур взаимодействует с изображением. </a:t>
              </a:r>
            </a:p>
          </p:txBody>
        </p:sp>
        <p:pic>
          <p:nvPicPr>
            <p:cNvPr id="5" name="Рисунок 4">
              <a:extLst>
                <a:ext uri="{FF2B5EF4-FFF2-40B4-BE49-F238E27FC236}">
                  <a16:creationId xmlns:a16="http://schemas.microsoft.com/office/drawing/2014/main" id="{A4A00F28-FD4C-41FC-89E7-0133581E6E54}"/>
                </a:ext>
              </a:extLst>
            </p:cNvPr>
            <p:cNvPicPr>
              <a:picLocks noChangeAspect="1"/>
            </p:cNvPicPr>
            <p:nvPr/>
          </p:nvPicPr>
          <p:blipFill>
            <a:blip r:embed="rId2"/>
            <a:stretch>
              <a:fillRect/>
            </a:stretch>
          </p:blipFill>
          <p:spPr>
            <a:xfrm>
              <a:off x="3616524" y="1029431"/>
              <a:ext cx="3086100" cy="400050"/>
            </a:xfrm>
            <a:prstGeom prst="rect">
              <a:avLst/>
            </a:prstGeom>
          </p:spPr>
        </p:pic>
      </p:grpSp>
      <p:pic>
        <p:nvPicPr>
          <p:cNvPr id="9" name="Рисунок 8">
            <a:extLst>
              <a:ext uri="{FF2B5EF4-FFF2-40B4-BE49-F238E27FC236}">
                <a16:creationId xmlns:a16="http://schemas.microsoft.com/office/drawing/2014/main" id="{86D60EE0-6FDB-4ED8-80BC-563C7A9E15DA}"/>
              </a:ext>
            </a:extLst>
          </p:cNvPr>
          <p:cNvPicPr>
            <a:picLocks noChangeAspect="1"/>
          </p:cNvPicPr>
          <p:nvPr/>
        </p:nvPicPr>
        <p:blipFill>
          <a:blip r:embed="rId3"/>
          <a:stretch>
            <a:fillRect/>
          </a:stretch>
        </p:blipFill>
        <p:spPr>
          <a:xfrm>
            <a:off x="3616524" y="1587341"/>
            <a:ext cx="3819525" cy="523875"/>
          </a:xfrm>
          <a:prstGeom prst="rect">
            <a:avLst/>
          </a:prstGeom>
        </p:spPr>
      </p:pic>
      <p:pic>
        <p:nvPicPr>
          <p:cNvPr id="10" name="Рисунок 9">
            <a:extLst>
              <a:ext uri="{FF2B5EF4-FFF2-40B4-BE49-F238E27FC236}">
                <a16:creationId xmlns:a16="http://schemas.microsoft.com/office/drawing/2014/main" id="{B83491C9-B7F4-44FB-B076-48CE3BFC694C}"/>
              </a:ext>
            </a:extLst>
          </p:cNvPr>
          <p:cNvPicPr>
            <a:picLocks noChangeAspect="1"/>
          </p:cNvPicPr>
          <p:nvPr/>
        </p:nvPicPr>
        <p:blipFill>
          <a:blip r:embed="rId4"/>
          <a:stretch>
            <a:fillRect/>
          </a:stretch>
        </p:blipFill>
        <p:spPr>
          <a:xfrm>
            <a:off x="365447" y="2120086"/>
            <a:ext cx="8172450" cy="4219575"/>
          </a:xfrm>
          <a:prstGeom prst="rect">
            <a:avLst/>
          </a:prstGeom>
        </p:spPr>
      </p:pic>
      <p:sp>
        <p:nvSpPr>
          <p:cNvPr id="11" name="Прямоугольник 10">
            <a:extLst>
              <a:ext uri="{FF2B5EF4-FFF2-40B4-BE49-F238E27FC236}">
                <a16:creationId xmlns:a16="http://schemas.microsoft.com/office/drawing/2014/main" id="{E8362763-CE72-45E4-B039-35D11FA58672}"/>
              </a:ext>
            </a:extLst>
          </p:cNvPr>
          <p:cNvSpPr/>
          <p:nvPr/>
        </p:nvSpPr>
        <p:spPr>
          <a:xfrm>
            <a:off x="5836396" y="4947493"/>
            <a:ext cx="6096000" cy="646331"/>
          </a:xfrm>
          <a:prstGeom prst="rect">
            <a:avLst/>
          </a:prstGeom>
        </p:spPr>
        <p:txBody>
          <a:bodyPr>
            <a:spAutoFit/>
          </a:bodyPr>
          <a:lstStyle/>
          <a:p>
            <a:r>
              <a:rPr lang="ru-RU" dirty="0"/>
              <a:t>показывает, как быстро и в каком направлении меняется положение точки на струне при движении вдоль неё</a:t>
            </a:r>
            <a:r>
              <a:rPr lang="en-US" dirty="0"/>
              <a:t>.</a:t>
            </a:r>
            <a:endParaRPr lang="ru-RU" dirty="0"/>
          </a:p>
        </p:txBody>
      </p:sp>
      <p:sp>
        <p:nvSpPr>
          <p:cNvPr id="12" name="Прямоугольник 11">
            <a:extLst>
              <a:ext uri="{FF2B5EF4-FFF2-40B4-BE49-F238E27FC236}">
                <a16:creationId xmlns:a16="http://schemas.microsoft.com/office/drawing/2014/main" id="{B06DFD76-F2E4-450C-8FB0-813635AB2DCF}"/>
              </a:ext>
            </a:extLst>
          </p:cNvPr>
          <p:cNvSpPr/>
          <p:nvPr/>
        </p:nvSpPr>
        <p:spPr>
          <a:xfrm>
            <a:off x="5836396" y="5702200"/>
            <a:ext cx="6096000" cy="646331"/>
          </a:xfrm>
          <a:prstGeom prst="rect">
            <a:avLst/>
          </a:prstGeom>
        </p:spPr>
        <p:txBody>
          <a:bodyPr>
            <a:spAutoFit/>
          </a:bodyPr>
          <a:lstStyle/>
          <a:p>
            <a:r>
              <a:rPr lang="ru-RU" dirty="0"/>
              <a:t>показывает, как меняется </a:t>
            </a:r>
            <a:r>
              <a:rPr lang="ru-RU" b="1" dirty="0"/>
              <a:t>скорость изменения</a:t>
            </a:r>
            <a:r>
              <a:rPr lang="ru-RU" dirty="0"/>
              <a:t> положения точки на кривой, то есть как "поворачивает" контур.</a:t>
            </a:r>
          </a:p>
        </p:txBody>
      </p:sp>
      <p:pic>
        <p:nvPicPr>
          <p:cNvPr id="6" name="Рисунок 5">
            <a:extLst>
              <a:ext uri="{FF2B5EF4-FFF2-40B4-BE49-F238E27FC236}">
                <a16:creationId xmlns:a16="http://schemas.microsoft.com/office/drawing/2014/main" id="{C020EF9E-4EFA-49F3-AD28-D7109637AD67}"/>
              </a:ext>
            </a:extLst>
          </p:cNvPr>
          <p:cNvPicPr>
            <a:picLocks noChangeAspect="1"/>
          </p:cNvPicPr>
          <p:nvPr/>
        </p:nvPicPr>
        <p:blipFill>
          <a:blip r:embed="rId5"/>
          <a:stretch>
            <a:fillRect/>
          </a:stretch>
        </p:blipFill>
        <p:spPr>
          <a:xfrm>
            <a:off x="8746868" y="1910507"/>
            <a:ext cx="2505075" cy="2438400"/>
          </a:xfrm>
          <a:prstGeom prst="rect">
            <a:avLst/>
          </a:prstGeom>
        </p:spPr>
      </p:pic>
    </p:spTree>
    <p:extLst>
      <p:ext uri="{BB962C8B-B14F-4D97-AF65-F5344CB8AC3E}">
        <p14:creationId xmlns:p14="http://schemas.microsoft.com/office/powerpoint/2010/main" val="1320730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grpSp>
        <p:nvGrpSpPr>
          <p:cNvPr id="7" name="Группа 6">
            <a:extLst>
              <a:ext uri="{FF2B5EF4-FFF2-40B4-BE49-F238E27FC236}">
                <a16:creationId xmlns:a16="http://schemas.microsoft.com/office/drawing/2014/main" id="{DFF7C33E-D300-48DB-9FA7-B517551C3F01}"/>
              </a:ext>
            </a:extLst>
          </p:cNvPr>
          <p:cNvGrpSpPr/>
          <p:nvPr/>
        </p:nvGrpSpPr>
        <p:grpSpPr>
          <a:xfrm>
            <a:off x="365447" y="909685"/>
            <a:ext cx="11741120" cy="668786"/>
            <a:chOff x="365447" y="1029431"/>
            <a:chExt cx="11741120" cy="668786"/>
          </a:xfrm>
        </p:grpSpPr>
        <p:sp>
          <p:nvSpPr>
            <p:cNvPr id="4" name="Прямоугольник 3">
              <a:extLst>
                <a:ext uri="{FF2B5EF4-FFF2-40B4-BE49-F238E27FC236}">
                  <a16:creationId xmlns:a16="http://schemas.microsoft.com/office/drawing/2014/main" id="{5FCC697C-1C40-41F4-A31B-A853F26E1049}"/>
                </a:ext>
              </a:extLst>
            </p:cNvPr>
            <p:cNvSpPr/>
            <p:nvPr/>
          </p:nvSpPr>
          <p:spPr>
            <a:xfrm>
              <a:off x="365447" y="1051886"/>
              <a:ext cx="11741120" cy="646331"/>
            </a:xfrm>
            <a:prstGeom prst="rect">
              <a:avLst/>
            </a:prstGeom>
          </p:spPr>
          <p:txBody>
            <a:bodyPr wrap="square">
              <a:spAutoFit/>
            </a:bodyPr>
            <a:lstStyle/>
            <a:p>
              <a:r>
                <a:rPr lang="ru-RU" dirty="0"/>
                <a:t>Активный контур — это кривая                                                               которая деформируется в направлении минимизации энергии. Энергетический функционал E(C) описывает, как контур взаимодействует с изображением. </a:t>
              </a:r>
            </a:p>
          </p:txBody>
        </p:sp>
        <p:pic>
          <p:nvPicPr>
            <p:cNvPr id="5" name="Рисунок 4">
              <a:extLst>
                <a:ext uri="{FF2B5EF4-FFF2-40B4-BE49-F238E27FC236}">
                  <a16:creationId xmlns:a16="http://schemas.microsoft.com/office/drawing/2014/main" id="{A4A00F28-FD4C-41FC-89E7-0133581E6E54}"/>
                </a:ext>
              </a:extLst>
            </p:cNvPr>
            <p:cNvPicPr>
              <a:picLocks noChangeAspect="1"/>
            </p:cNvPicPr>
            <p:nvPr/>
          </p:nvPicPr>
          <p:blipFill>
            <a:blip r:embed="rId2"/>
            <a:stretch>
              <a:fillRect/>
            </a:stretch>
          </p:blipFill>
          <p:spPr>
            <a:xfrm>
              <a:off x="3616524" y="1029431"/>
              <a:ext cx="3086100" cy="400050"/>
            </a:xfrm>
            <a:prstGeom prst="rect">
              <a:avLst/>
            </a:prstGeom>
          </p:spPr>
        </p:pic>
      </p:grpSp>
      <p:pic>
        <p:nvPicPr>
          <p:cNvPr id="9" name="Рисунок 8">
            <a:extLst>
              <a:ext uri="{FF2B5EF4-FFF2-40B4-BE49-F238E27FC236}">
                <a16:creationId xmlns:a16="http://schemas.microsoft.com/office/drawing/2014/main" id="{86D60EE0-6FDB-4ED8-80BC-563C7A9E15DA}"/>
              </a:ext>
            </a:extLst>
          </p:cNvPr>
          <p:cNvPicPr>
            <a:picLocks noChangeAspect="1"/>
          </p:cNvPicPr>
          <p:nvPr/>
        </p:nvPicPr>
        <p:blipFill>
          <a:blip r:embed="rId3"/>
          <a:stretch>
            <a:fillRect/>
          </a:stretch>
        </p:blipFill>
        <p:spPr>
          <a:xfrm>
            <a:off x="3616524" y="1587341"/>
            <a:ext cx="3819525" cy="523875"/>
          </a:xfrm>
          <a:prstGeom prst="rect">
            <a:avLst/>
          </a:prstGeom>
        </p:spPr>
      </p:pic>
      <p:pic>
        <p:nvPicPr>
          <p:cNvPr id="6" name="Рисунок 5">
            <a:extLst>
              <a:ext uri="{FF2B5EF4-FFF2-40B4-BE49-F238E27FC236}">
                <a16:creationId xmlns:a16="http://schemas.microsoft.com/office/drawing/2014/main" id="{96B3B303-6732-4976-BC41-2E6CB96703FD}"/>
              </a:ext>
            </a:extLst>
          </p:cNvPr>
          <p:cNvPicPr>
            <a:picLocks noChangeAspect="1"/>
          </p:cNvPicPr>
          <p:nvPr/>
        </p:nvPicPr>
        <p:blipFill>
          <a:blip r:embed="rId4"/>
          <a:stretch>
            <a:fillRect/>
          </a:stretch>
        </p:blipFill>
        <p:spPr>
          <a:xfrm>
            <a:off x="691242" y="2264228"/>
            <a:ext cx="8610600" cy="4267200"/>
          </a:xfrm>
          <a:prstGeom prst="rect">
            <a:avLst/>
          </a:prstGeom>
        </p:spPr>
      </p:pic>
    </p:spTree>
    <p:extLst>
      <p:ext uri="{BB962C8B-B14F-4D97-AF65-F5344CB8AC3E}">
        <p14:creationId xmlns:p14="http://schemas.microsoft.com/office/powerpoint/2010/main" val="1023068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ED4384DD-0274-4279-AE32-64EB1F44A685}"/>
              </a:ext>
            </a:extLst>
          </p:cNvPr>
          <p:cNvPicPr>
            <a:picLocks noChangeAspect="1"/>
          </p:cNvPicPr>
          <p:nvPr/>
        </p:nvPicPr>
        <p:blipFill>
          <a:blip r:embed="rId2"/>
          <a:stretch>
            <a:fillRect/>
          </a:stretch>
        </p:blipFill>
        <p:spPr>
          <a:xfrm>
            <a:off x="592394" y="1815742"/>
            <a:ext cx="8343900" cy="3095625"/>
          </a:xfrm>
          <a:prstGeom prst="rect">
            <a:avLst/>
          </a:prstGeom>
        </p:spPr>
      </p:pic>
      <p:sp>
        <p:nvSpPr>
          <p:cNvPr id="2" name="Прямоугольник 1">
            <a:extLst>
              <a:ext uri="{FF2B5EF4-FFF2-40B4-BE49-F238E27FC236}">
                <a16:creationId xmlns:a16="http://schemas.microsoft.com/office/drawing/2014/main" id="{E6F3762A-6D51-43F5-B3B7-1994ADFFABCC}"/>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grpSp>
        <p:nvGrpSpPr>
          <p:cNvPr id="7" name="Группа 6">
            <a:extLst>
              <a:ext uri="{FF2B5EF4-FFF2-40B4-BE49-F238E27FC236}">
                <a16:creationId xmlns:a16="http://schemas.microsoft.com/office/drawing/2014/main" id="{DFF7C33E-D300-48DB-9FA7-B517551C3F01}"/>
              </a:ext>
            </a:extLst>
          </p:cNvPr>
          <p:cNvGrpSpPr/>
          <p:nvPr/>
        </p:nvGrpSpPr>
        <p:grpSpPr>
          <a:xfrm>
            <a:off x="365447" y="909685"/>
            <a:ext cx="11741120" cy="668786"/>
            <a:chOff x="365447" y="1029431"/>
            <a:chExt cx="11741120" cy="668786"/>
          </a:xfrm>
        </p:grpSpPr>
        <p:sp>
          <p:nvSpPr>
            <p:cNvPr id="4" name="Прямоугольник 3">
              <a:extLst>
                <a:ext uri="{FF2B5EF4-FFF2-40B4-BE49-F238E27FC236}">
                  <a16:creationId xmlns:a16="http://schemas.microsoft.com/office/drawing/2014/main" id="{5FCC697C-1C40-41F4-A31B-A853F26E1049}"/>
                </a:ext>
              </a:extLst>
            </p:cNvPr>
            <p:cNvSpPr/>
            <p:nvPr/>
          </p:nvSpPr>
          <p:spPr>
            <a:xfrm>
              <a:off x="365447" y="1051886"/>
              <a:ext cx="11741120" cy="646331"/>
            </a:xfrm>
            <a:prstGeom prst="rect">
              <a:avLst/>
            </a:prstGeom>
          </p:spPr>
          <p:txBody>
            <a:bodyPr wrap="square">
              <a:spAutoFit/>
            </a:bodyPr>
            <a:lstStyle/>
            <a:p>
              <a:r>
                <a:rPr lang="ru-RU" dirty="0"/>
                <a:t>Активный контур — это кривая                                                               которая деформируется в направлении минимизации энергии. Энергетический функционал E(C) описывает, как контур взаимодействует с изображением. </a:t>
              </a:r>
            </a:p>
          </p:txBody>
        </p:sp>
        <p:pic>
          <p:nvPicPr>
            <p:cNvPr id="5" name="Рисунок 4">
              <a:extLst>
                <a:ext uri="{FF2B5EF4-FFF2-40B4-BE49-F238E27FC236}">
                  <a16:creationId xmlns:a16="http://schemas.microsoft.com/office/drawing/2014/main" id="{A4A00F28-FD4C-41FC-89E7-0133581E6E54}"/>
                </a:ext>
              </a:extLst>
            </p:cNvPr>
            <p:cNvPicPr>
              <a:picLocks noChangeAspect="1"/>
            </p:cNvPicPr>
            <p:nvPr/>
          </p:nvPicPr>
          <p:blipFill>
            <a:blip r:embed="rId3"/>
            <a:stretch>
              <a:fillRect/>
            </a:stretch>
          </p:blipFill>
          <p:spPr>
            <a:xfrm>
              <a:off x="3616524" y="1029431"/>
              <a:ext cx="3086100" cy="400050"/>
            </a:xfrm>
            <a:prstGeom prst="rect">
              <a:avLst/>
            </a:prstGeom>
          </p:spPr>
        </p:pic>
      </p:grpSp>
      <p:pic>
        <p:nvPicPr>
          <p:cNvPr id="9" name="Рисунок 8">
            <a:extLst>
              <a:ext uri="{FF2B5EF4-FFF2-40B4-BE49-F238E27FC236}">
                <a16:creationId xmlns:a16="http://schemas.microsoft.com/office/drawing/2014/main" id="{86D60EE0-6FDB-4ED8-80BC-563C7A9E15DA}"/>
              </a:ext>
            </a:extLst>
          </p:cNvPr>
          <p:cNvPicPr>
            <a:picLocks noChangeAspect="1"/>
          </p:cNvPicPr>
          <p:nvPr/>
        </p:nvPicPr>
        <p:blipFill>
          <a:blip r:embed="rId4"/>
          <a:stretch>
            <a:fillRect/>
          </a:stretch>
        </p:blipFill>
        <p:spPr>
          <a:xfrm>
            <a:off x="3616524" y="1587341"/>
            <a:ext cx="3819525" cy="523875"/>
          </a:xfrm>
          <a:prstGeom prst="rect">
            <a:avLst/>
          </a:prstGeom>
        </p:spPr>
      </p:pic>
      <p:sp>
        <p:nvSpPr>
          <p:cNvPr id="10" name="Прямоугольник 9">
            <a:extLst>
              <a:ext uri="{FF2B5EF4-FFF2-40B4-BE49-F238E27FC236}">
                <a16:creationId xmlns:a16="http://schemas.microsoft.com/office/drawing/2014/main" id="{3828A703-3F74-4024-B279-47105076A2E2}"/>
              </a:ext>
            </a:extLst>
          </p:cNvPr>
          <p:cNvSpPr/>
          <p:nvPr/>
        </p:nvSpPr>
        <p:spPr>
          <a:xfrm>
            <a:off x="592394" y="5105662"/>
            <a:ext cx="10467492" cy="923330"/>
          </a:xfrm>
          <a:prstGeom prst="rect">
            <a:avLst/>
          </a:prstGeom>
        </p:spPr>
        <p:txBody>
          <a:bodyPr wrap="square">
            <a:spAutoFit/>
          </a:bodyPr>
          <a:lstStyle/>
          <a:p>
            <a:r>
              <a:rPr lang="ru-RU" dirty="0"/>
              <a:t>*На изображении границы объектов обычно соответствуют резким изменениям интенсивности (яркости). Внешняя сила может быть пропорциональна градиенту интенсивности изображения. Может быть пропорциональна градиенту поля, которая мы задали.</a:t>
            </a:r>
          </a:p>
        </p:txBody>
      </p:sp>
      <p:sp>
        <p:nvSpPr>
          <p:cNvPr id="11" name="Прямоугольник 10">
            <a:extLst>
              <a:ext uri="{FF2B5EF4-FFF2-40B4-BE49-F238E27FC236}">
                <a16:creationId xmlns:a16="http://schemas.microsoft.com/office/drawing/2014/main" id="{CB86E531-E5C9-451F-91C6-10AAA8B3B215}"/>
              </a:ext>
            </a:extLst>
          </p:cNvPr>
          <p:cNvSpPr/>
          <p:nvPr/>
        </p:nvSpPr>
        <p:spPr>
          <a:xfrm>
            <a:off x="592394" y="6028992"/>
            <a:ext cx="10674320" cy="646331"/>
          </a:xfrm>
          <a:prstGeom prst="rect">
            <a:avLst/>
          </a:prstGeom>
        </p:spPr>
        <p:txBody>
          <a:bodyPr wrap="square">
            <a:spAutoFit/>
          </a:bodyPr>
          <a:lstStyle/>
          <a:p>
            <a:r>
              <a:rPr lang="ru-RU" dirty="0"/>
              <a:t>Внешняя сила </a:t>
            </a:r>
            <a:r>
              <a:rPr lang="ru-RU" b="1" dirty="0"/>
              <a:t>помогает контурному методу адаптироваться к изображению</a:t>
            </a:r>
            <a:r>
              <a:rPr lang="ru-RU" dirty="0"/>
              <a:t>. Например, контур будет тянуться туда, где интенсивность или градиент изображения максимальна</a:t>
            </a:r>
          </a:p>
        </p:txBody>
      </p:sp>
    </p:spTree>
    <p:extLst>
      <p:ext uri="{BB962C8B-B14F-4D97-AF65-F5344CB8AC3E}">
        <p14:creationId xmlns:p14="http://schemas.microsoft.com/office/powerpoint/2010/main" val="1063365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grpSp>
        <p:nvGrpSpPr>
          <p:cNvPr id="7" name="Группа 6">
            <a:extLst>
              <a:ext uri="{FF2B5EF4-FFF2-40B4-BE49-F238E27FC236}">
                <a16:creationId xmlns:a16="http://schemas.microsoft.com/office/drawing/2014/main" id="{DFF7C33E-D300-48DB-9FA7-B517551C3F01}"/>
              </a:ext>
            </a:extLst>
          </p:cNvPr>
          <p:cNvGrpSpPr/>
          <p:nvPr/>
        </p:nvGrpSpPr>
        <p:grpSpPr>
          <a:xfrm>
            <a:off x="365447" y="909685"/>
            <a:ext cx="11741120" cy="668786"/>
            <a:chOff x="365447" y="1029431"/>
            <a:chExt cx="11741120" cy="668786"/>
          </a:xfrm>
        </p:grpSpPr>
        <p:sp>
          <p:nvSpPr>
            <p:cNvPr id="4" name="Прямоугольник 3">
              <a:extLst>
                <a:ext uri="{FF2B5EF4-FFF2-40B4-BE49-F238E27FC236}">
                  <a16:creationId xmlns:a16="http://schemas.microsoft.com/office/drawing/2014/main" id="{5FCC697C-1C40-41F4-A31B-A853F26E1049}"/>
                </a:ext>
              </a:extLst>
            </p:cNvPr>
            <p:cNvSpPr/>
            <p:nvPr/>
          </p:nvSpPr>
          <p:spPr>
            <a:xfrm>
              <a:off x="365447" y="1051886"/>
              <a:ext cx="11741120" cy="646331"/>
            </a:xfrm>
            <a:prstGeom prst="rect">
              <a:avLst/>
            </a:prstGeom>
          </p:spPr>
          <p:txBody>
            <a:bodyPr wrap="square">
              <a:spAutoFit/>
            </a:bodyPr>
            <a:lstStyle/>
            <a:p>
              <a:r>
                <a:rPr lang="ru-RU" dirty="0"/>
                <a:t>Активный контур — это кривая                                                               которая деформируется в направлении минимизации энергии. Энергетический функционал E(C) описывает, как контур взаимодействует с изображением. </a:t>
              </a:r>
            </a:p>
          </p:txBody>
        </p:sp>
        <p:pic>
          <p:nvPicPr>
            <p:cNvPr id="5" name="Рисунок 4">
              <a:extLst>
                <a:ext uri="{FF2B5EF4-FFF2-40B4-BE49-F238E27FC236}">
                  <a16:creationId xmlns:a16="http://schemas.microsoft.com/office/drawing/2014/main" id="{A4A00F28-FD4C-41FC-89E7-0133581E6E54}"/>
                </a:ext>
              </a:extLst>
            </p:cNvPr>
            <p:cNvPicPr>
              <a:picLocks noChangeAspect="1"/>
            </p:cNvPicPr>
            <p:nvPr/>
          </p:nvPicPr>
          <p:blipFill>
            <a:blip r:embed="rId2"/>
            <a:stretch>
              <a:fillRect/>
            </a:stretch>
          </p:blipFill>
          <p:spPr>
            <a:xfrm>
              <a:off x="3616524" y="1029431"/>
              <a:ext cx="3086100" cy="400050"/>
            </a:xfrm>
            <a:prstGeom prst="rect">
              <a:avLst/>
            </a:prstGeom>
          </p:spPr>
        </p:pic>
      </p:grpSp>
      <p:pic>
        <p:nvPicPr>
          <p:cNvPr id="9" name="Рисунок 8">
            <a:extLst>
              <a:ext uri="{FF2B5EF4-FFF2-40B4-BE49-F238E27FC236}">
                <a16:creationId xmlns:a16="http://schemas.microsoft.com/office/drawing/2014/main" id="{86D60EE0-6FDB-4ED8-80BC-563C7A9E15DA}"/>
              </a:ext>
            </a:extLst>
          </p:cNvPr>
          <p:cNvPicPr>
            <a:picLocks noChangeAspect="1"/>
          </p:cNvPicPr>
          <p:nvPr/>
        </p:nvPicPr>
        <p:blipFill>
          <a:blip r:embed="rId3"/>
          <a:stretch>
            <a:fillRect/>
          </a:stretch>
        </p:blipFill>
        <p:spPr>
          <a:xfrm>
            <a:off x="3616524" y="1587341"/>
            <a:ext cx="3819525" cy="523875"/>
          </a:xfrm>
          <a:prstGeom prst="rect">
            <a:avLst/>
          </a:prstGeom>
        </p:spPr>
      </p:pic>
      <p:pic>
        <p:nvPicPr>
          <p:cNvPr id="6" name="Рисунок 5">
            <a:extLst>
              <a:ext uri="{FF2B5EF4-FFF2-40B4-BE49-F238E27FC236}">
                <a16:creationId xmlns:a16="http://schemas.microsoft.com/office/drawing/2014/main" id="{6F5A6DD9-C50F-4944-82F1-D98313313596}"/>
              </a:ext>
            </a:extLst>
          </p:cNvPr>
          <p:cNvPicPr>
            <a:picLocks noChangeAspect="1"/>
          </p:cNvPicPr>
          <p:nvPr/>
        </p:nvPicPr>
        <p:blipFill>
          <a:blip r:embed="rId4"/>
          <a:stretch>
            <a:fillRect/>
          </a:stretch>
        </p:blipFill>
        <p:spPr>
          <a:xfrm>
            <a:off x="439994" y="2052590"/>
            <a:ext cx="8391525" cy="3895725"/>
          </a:xfrm>
          <a:prstGeom prst="rect">
            <a:avLst/>
          </a:prstGeom>
        </p:spPr>
      </p:pic>
      <p:sp>
        <p:nvSpPr>
          <p:cNvPr id="12" name="Прямоугольник 11">
            <a:extLst>
              <a:ext uri="{FF2B5EF4-FFF2-40B4-BE49-F238E27FC236}">
                <a16:creationId xmlns:a16="http://schemas.microsoft.com/office/drawing/2014/main" id="{0A9B61C5-543A-438B-826F-4145516AA3C4}"/>
              </a:ext>
            </a:extLst>
          </p:cNvPr>
          <p:cNvSpPr/>
          <p:nvPr/>
        </p:nvSpPr>
        <p:spPr>
          <a:xfrm>
            <a:off x="629864" y="5995206"/>
            <a:ext cx="10982033" cy="461665"/>
          </a:xfrm>
          <a:prstGeom prst="rect">
            <a:avLst/>
          </a:prstGeom>
        </p:spPr>
        <p:txBody>
          <a:bodyPr wrap="square">
            <a:spAutoFit/>
          </a:bodyPr>
          <a:lstStyle/>
          <a:p>
            <a:r>
              <a:rPr lang="ru-RU" sz="1200" b="0" i="0" dirty="0">
                <a:solidFill>
                  <a:srgbClr val="202122"/>
                </a:solidFill>
                <a:effectLst/>
                <a:latin typeface="Arial" panose="020B0604020202020204" pitchFamily="34" charset="0"/>
              </a:rPr>
              <a:t> *С помощью этого уравнения ищутся </a:t>
            </a:r>
            <a:r>
              <a:rPr lang="ru-RU" sz="1200" b="0" i="0" u="none" strike="noStrike" dirty="0">
                <a:solidFill>
                  <a:srgbClr val="0645AD"/>
                </a:solidFill>
                <a:effectLst/>
                <a:latin typeface="Arial" panose="020B0604020202020204" pitchFamily="34" charset="0"/>
                <a:hlinkClick r:id="rId5" tooltip="Стационарная точка"/>
              </a:rPr>
              <a:t>стационарные точки</a:t>
            </a:r>
            <a:r>
              <a:rPr lang="ru-RU" sz="1200" b="0" i="0" dirty="0">
                <a:solidFill>
                  <a:srgbClr val="202122"/>
                </a:solidFill>
                <a:effectLst/>
                <a:latin typeface="Arial" panose="020B0604020202020204" pitchFamily="34" charset="0"/>
              </a:rPr>
              <a:t> и </a:t>
            </a:r>
            <a:r>
              <a:rPr lang="ru-RU" sz="1200" b="0" i="0" u="none" strike="noStrike" dirty="0">
                <a:solidFill>
                  <a:srgbClr val="0645AD"/>
                </a:solidFill>
                <a:effectLst/>
                <a:latin typeface="Arial" panose="020B0604020202020204" pitchFamily="34" charset="0"/>
                <a:hlinkClick r:id="rId6" tooltip="Экстремум"/>
              </a:rPr>
              <a:t>экстремумы</a:t>
            </a:r>
            <a:r>
              <a:rPr lang="ru-RU" sz="1200" b="0" i="0" dirty="0">
                <a:solidFill>
                  <a:srgbClr val="202122"/>
                </a:solidFill>
                <a:effectLst/>
                <a:latin typeface="Arial" panose="020B0604020202020204" pitchFamily="34" charset="0"/>
              </a:rPr>
              <a:t> </a:t>
            </a:r>
            <a:r>
              <a:rPr lang="ru-RU" sz="1200" b="0" i="0" u="none" strike="noStrike" dirty="0">
                <a:solidFill>
                  <a:srgbClr val="0645AD"/>
                </a:solidFill>
                <a:effectLst/>
                <a:latin typeface="Arial" panose="020B0604020202020204" pitchFamily="34" charset="0"/>
                <a:hlinkClick r:id="rId7" tooltip="Функционал"/>
              </a:rPr>
              <a:t>функционалов</a:t>
            </a:r>
            <a:r>
              <a:rPr lang="ru-RU" sz="1200" b="0" i="0" dirty="0">
                <a:solidFill>
                  <a:srgbClr val="202122"/>
                </a:solidFill>
                <a:effectLst/>
                <a:latin typeface="Arial" panose="020B0604020202020204" pitchFamily="34" charset="0"/>
              </a:rPr>
              <a:t>. В частности, эти уравнения широко используются в задачах оптимизации и совместно с </a:t>
            </a:r>
            <a:r>
              <a:rPr lang="ru-RU" sz="1200" b="0" i="0" u="none" strike="noStrike" dirty="0">
                <a:solidFill>
                  <a:srgbClr val="0645AD"/>
                </a:solidFill>
                <a:effectLst/>
                <a:latin typeface="Arial" panose="020B0604020202020204" pitchFamily="34" charset="0"/>
                <a:hlinkClick r:id="rId8" tooltip="Принцип наименьшего действия"/>
              </a:rPr>
              <a:t>принципом стационарности действия</a:t>
            </a:r>
            <a:r>
              <a:rPr lang="ru-RU" sz="1200" b="0" i="0" dirty="0">
                <a:solidFill>
                  <a:srgbClr val="202122"/>
                </a:solidFill>
                <a:effectLst/>
                <a:latin typeface="Arial" panose="020B0604020202020204" pitchFamily="34" charset="0"/>
              </a:rPr>
              <a:t> используются для вычисления траекторий в механике. </a:t>
            </a:r>
            <a:endParaRPr lang="ru-RU" sz="1200" dirty="0"/>
          </a:p>
        </p:txBody>
      </p:sp>
    </p:spTree>
    <p:extLst>
      <p:ext uri="{BB962C8B-B14F-4D97-AF65-F5344CB8AC3E}">
        <p14:creationId xmlns:p14="http://schemas.microsoft.com/office/powerpoint/2010/main" val="2532332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2D64E8D1-C176-4CC9-98FF-75EBDFF2ABA7}"/>
              </a:ext>
            </a:extLst>
          </p:cNvPr>
          <p:cNvPicPr>
            <a:picLocks noChangeAspect="1"/>
          </p:cNvPicPr>
          <p:nvPr/>
        </p:nvPicPr>
        <p:blipFill>
          <a:blip r:embed="rId2"/>
          <a:stretch>
            <a:fillRect/>
          </a:stretch>
        </p:blipFill>
        <p:spPr>
          <a:xfrm>
            <a:off x="1613552" y="3346558"/>
            <a:ext cx="8753475" cy="3114675"/>
          </a:xfrm>
          <a:prstGeom prst="rect">
            <a:avLst/>
          </a:prstGeom>
        </p:spPr>
      </p:pic>
      <p:sp>
        <p:nvSpPr>
          <p:cNvPr id="2" name="Прямоугольник 1">
            <a:extLst>
              <a:ext uri="{FF2B5EF4-FFF2-40B4-BE49-F238E27FC236}">
                <a16:creationId xmlns:a16="http://schemas.microsoft.com/office/drawing/2014/main" id="{E6F3762A-6D51-43F5-B3B7-1994ADFFABCC}"/>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grpSp>
        <p:nvGrpSpPr>
          <p:cNvPr id="7" name="Группа 6">
            <a:extLst>
              <a:ext uri="{FF2B5EF4-FFF2-40B4-BE49-F238E27FC236}">
                <a16:creationId xmlns:a16="http://schemas.microsoft.com/office/drawing/2014/main" id="{DFF7C33E-D300-48DB-9FA7-B517551C3F01}"/>
              </a:ext>
            </a:extLst>
          </p:cNvPr>
          <p:cNvGrpSpPr/>
          <p:nvPr/>
        </p:nvGrpSpPr>
        <p:grpSpPr>
          <a:xfrm>
            <a:off x="365447" y="909685"/>
            <a:ext cx="11741120" cy="668786"/>
            <a:chOff x="365447" y="1029431"/>
            <a:chExt cx="11741120" cy="668786"/>
          </a:xfrm>
        </p:grpSpPr>
        <p:sp>
          <p:nvSpPr>
            <p:cNvPr id="4" name="Прямоугольник 3">
              <a:extLst>
                <a:ext uri="{FF2B5EF4-FFF2-40B4-BE49-F238E27FC236}">
                  <a16:creationId xmlns:a16="http://schemas.microsoft.com/office/drawing/2014/main" id="{5FCC697C-1C40-41F4-A31B-A853F26E1049}"/>
                </a:ext>
              </a:extLst>
            </p:cNvPr>
            <p:cNvSpPr/>
            <p:nvPr/>
          </p:nvSpPr>
          <p:spPr>
            <a:xfrm>
              <a:off x="365447" y="1051886"/>
              <a:ext cx="11741120" cy="646331"/>
            </a:xfrm>
            <a:prstGeom prst="rect">
              <a:avLst/>
            </a:prstGeom>
          </p:spPr>
          <p:txBody>
            <a:bodyPr wrap="square">
              <a:spAutoFit/>
            </a:bodyPr>
            <a:lstStyle/>
            <a:p>
              <a:r>
                <a:rPr lang="ru-RU" dirty="0"/>
                <a:t>Активный контур — это кривая                                                               которая деформируется в направлении минимизации энергии. Энергетический функционал E(C) описывает, как контур взаимодействует с изображением. </a:t>
              </a:r>
            </a:p>
          </p:txBody>
        </p:sp>
        <p:pic>
          <p:nvPicPr>
            <p:cNvPr id="5" name="Рисунок 4">
              <a:extLst>
                <a:ext uri="{FF2B5EF4-FFF2-40B4-BE49-F238E27FC236}">
                  <a16:creationId xmlns:a16="http://schemas.microsoft.com/office/drawing/2014/main" id="{A4A00F28-FD4C-41FC-89E7-0133581E6E54}"/>
                </a:ext>
              </a:extLst>
            </p:cNvPr>
            <p:cNvPicPr>
              <a:picLocks noChangeAspect="1"/>
            </p:cNvPicPr>
            <p:nvPr/>
          </p:nvPicPr>
          <p:blipFill>
            <a:blip r:embed="rId3"/>
            <a:stretch>
              <a:fillRect/>
            </a:stretch>
          </p:blipFill>
          <p:spPr>
            <a:xfrm>
              <a:off x="3616524" y="1029431"/>
              <a:ext cx="3086100" cy="400050"/>
            </a:xfrm>
            <a:prstGeom prst="rect">
              <a:avLst/>
            </a:prstGeom>
          </p:spPr>
        </p:pic>
      </p:grpSp>
      <p:pic>
        <p:nvPicPr>
          <p:cNvPr id="9" name="Рисунок 8">
            <a:extLst>
              <a:ext uri="{FF2B5EF4-FFF2-40B4-BE49-F238E27FC236}">
                <a16:creationId xmlns:a16="http://schemas.microsoft.com/office/drawing/2014/main" id="{86D60EE0-6FDB-4ED8-80BC-563C7A9E15DA}"/>
              </a:ext>
            </a:extLst>
          </p:cNvPr>
          <p:cNvPicPr>
            <a:picLocks noChangeAspect="1"/>
          </p:cNvPicPr>
          <p:nvPr/>
        </p:nvPicPr>
        <p:blipFill>
          <a:blip r:embed="rId4"/>
          <a:stretch>
            <a:fillRect/>
          </a:stretch>
        </p:blipFill>
        <p:spPr>
          <a:xfrm>
            <a:off x="3616524" y="1587341"/>
            <a:ext cx="3819525" cy="523875"/>
          </a:xfrm>
          <a:prstGeom prst="rect">
            <a:avLst/>
          </a:prstGeom>
        </p:spPr>
      </p:pic>
      <p:pic>
        <p:nvPicPr>
          <p:cNvPr id="8" name="Рисунок 7">
            <a:extLst>
              <a:ext uri="{FF2B5EF4-FFF2-40B4-BE49-F238E27FC236}">
                <a16:creationId xmlns:a16="http://schemas.microsoft.com/office/drawing/2014/main" id="{68A07B5E-26FF-407D-B90E-6760E5EA9EE1}"/>
              </a:ext>
            </a:extLst>
          </p:cNvPr>
          <p:cNvPicPr>
            <a:picLocks noChangeAspect="1"/>
          </p:cNvPicPr>
          <p:nvPr/>
        </p:nvPicPr>
        <p:blipFill>
          <a:blip r:embed="rId5"/>
          <a:stretch>
            <a:fillRect/>
          </a:stretch>
        </p:blipFill>
        <p:spPr>
          <a:xfrm>
            <a:off x="3728357" y="2158612"/>
            <a:ext cx="3886200" cy="962025"/>
          </a:xfrm>
          <a:prstGeom prst="rect">
            <a:avLst/>
          </a:prstGeom>
        </p:spPr>
      </p:pic>
    </p:spTree>
    <p:extLst>
      <p:ext uri="{BB962C8B-B14F-4D97-AF65-F5344CB8AC3E}">
        <p14:creationId xmlns:p14="http://schemas.microsoft.com/office/powerpoint/2010/main" val="3122055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1393796" y="0"/>
            <a:ext cx="9730356" cy="523220"/>
          </a:xfrm>
          <a:prstGeom prst="rect">
            <a:avLst/>
          </a:prstGeom>
        </p:spPr>
        <p:txBody>
          <a:bodyPr wrap="none">
            <a:spAutoFit/>
          </a:bodyPr>
          <a:lstStyle/>
          <a:p>
            <a:r>
              <a:rPr lang="ru-RU" sz="2800" dirty="0"/>
              <a:t>Методы сегментации медицинских изображений. Реализация</a:t>
            </a:r>
          </a:p>
        </p:txBody>
      </p:sp>
      <p:sp>
        <p:nvSpPr>
          <p:cNvPr id="10" name="Прямоугольник 9">
            <a:extLst>
              <a:ext uri="{FF2B5EF4-FFF2-40B4-BE49-F238E27FC236}">
                <a16:creationId xmlns:a16="http://schemas.microsoft.com/office/drawing/2014/main" id="{92BBF81E-586F-4284-9BF9-441BD83575C9}"/>
              </a:ext>
            </a:extLst>
          </p:cNvPr>
          <p:cNvSpPr/>
          <p:nvPr/>
        </p:nvSpPr>
        <p:spPr>
          <a:xfrm>
            <a:off x="7778644" y="584656"/>
            <a:ext cx="3640420" cy="369332"/>
          </a:xfrm>
          <a:prstGeom prst="rect">
            <a:avLst/>
          </a:prstGeom>
        </p:spPr>
        <p:txBody>
          <a:bodyPr wrap="none">
            <a:spAutoFit/>
          </a:bodyPr>
          <a:lstStyle/>
          <a:p>
            <a:r>
              <a:rPr lang="ru-RU" dirty="0"/>
              <a:t>библиотеки </a:t>
            </a:r>
            <a:r>
              <a:rPr lang="en-US" dirty="0" err="1"/>
              <a:t>scipy</a:t>
            </a:r>
            <a:r>
              <a:rPr lang="ru-RU" dirty="0"/>
              <a:t>, </a:t>
            </a:r>
            <a:r>
              <a:rPr lang="en-US" dirty="0" err="1"/>
              <a:t>skimage</a:t>
            </a:r>
            <a:r>
              <a:rPr lang="en-US" dirty="0"/>
              <a:t> </a:t>
            </a:r>
            <a:r>
              <a:rPr lang="ru-RU" dirty="0"/>
              <a:t>и </a:t>
            </a:r>
            <a:r>
              <a:rPr lang="en-US" dirty="0" err="1"/>
              <a:t>opencv</a:t>
            </a:r>
            <a:endParaRPr lang="ru-RU" dirty="0"/>
          </a:p>
        </p:txBody>
      </p:sp>
      <p:sp>
        <p:nvSpPr>
          <p:cNvPr id="4" name="TextBox 3">
            <a:extLst>
              <a:ext uri="{FF2B5EF4-FFF2-40B4-BE49-F238E27FC236}">
                <a16:creationId xmlns:a16="http://schemas.microsoft.com/office/drawing/2014/main" id="{83CBDE0B-A6E6-47C6-93E1-6F5329973325}"/>
              </a:ext>
            </a:extLst>
          </p:cNvPr>
          <p:cNvSpPr txBox="1"/>
          <p:nvPr/>
        </p:nvSpPr>
        <p:spPr>
          <a:xfrm>
            <a:off x="439994" y="1353660"/>
            <a:ext cx="11621729" cy="923330"/>
          </a:xfrm>
          <a:prstGeom prst="rect">
            <a:avLst/>
          </a:prstGeom>
          <a:noFill/>
        </p:spPr>
        <p:txBody>
          <a:bodyPr wrap="square" rtlCol="0">
            <a:spAutoFit/>
          </a:bodyPr>
          <a:lstStyle/>
          <a:p>
            <a:r>
              <a:rPr lang="ru-RU" dirty="0"/>
              <a:t>Параметры </a:t>
            </a:r>
            <a:r>
              <a:rPr lang="ru-RU" dirty="0" err="1"/>
              <a:t>alpha</a:t>
            </a:r>
            <a:r>
              <a:rPr lang="ru-RU" dirty="0"/>
              <a:t>, </a:t>
            </a:r>
            <a:r>
              <a:rPr lang="ru-RU" dirty="0" err="1"/>
              <a:t>beta</a:t>
            </a:r>
            <a:r>
              <a:rPr lang="ru-RU" dirty="0"/>
              <a:t>, и </a:t>
            </a:r>
            <a:r>
              <a:rPr lang="ru-RU" dirty="0" err="1"/>
              <a:t>gamma</a:t>
            </a:r>
            <a:r>
              <a:rPr lang="ru-RU" dirty="0"/>
              <a:t> в функции </a:t>
            </a:r>
            <a:r>
              <a:rPr lang="ru-RU" dirty="0" err="1"/>
              <a:t>active_contour</a:t>
            </a:r>
            <a:r>
              <a:rPr lang="ru-RU" dirty="0"/>
              <a:t> главным образом определяют, как модель активных контуров (змейка) будет адаптироваться к изображениям и следовать их границам. Эти параметры управляют балансом между внутренними и внешними силами, которые действуют на контур.</a:t>
            </a:r>
          </a:p>
        </p:txBody>
      </p:sp>
      <p:sp>
        <p:nvSpPr>
          <p:cNvPr id="11" name="Прямоугольник 10">
            <a:extLst>
              <a:ext uri="{FF2B5EF4-FFF2-40B4-BE49-F238E27FC236}">
                <a16:creationId xmlns:a16="http://schemas.microsoft.com/office/drawing/2014/main" id="{96420C6B-1CCC-49A0-8295-8CD777C9D2D0}"/>
              </a:ext>
            </a:extLst>
          </p:cNvPr>
          <p:cNvSpPr/>
          <p:nvPr/>
        </p:nvSpPr>
        <p:spPr>
          <a:xfrm>
            <a:off x="353961" y="2161808"/>
            <a:ext cx="3256789" cy="369332"/>
          </a:xfrm>
          <a:prstGeom prst="rect">
            <a:avLst/>
          </a:prstGeom>
        </p:spPr>
        <p:txBody>
          <a:bodyPr wrap="none">
            <a:spAutoFit/>
          </a:bodyPr>
          <a:lstStyle/>
          <a:p>
            <a:r>
              <a:rPr lang="en-US" dirty="0"/>
              <a:t>1. </a:t>
            </a:r>
            <a:r>
              <a:rPr lang="en-US" b="1" dirty="0"/>
              <a:t>alpha (</a:t>
            </a:r>
            <a:r>
              <a:rPr lang="ru-RU" b="1" dirty="0"/>
              <a:t>параметр натяжения)</a:t>
            </a:r>
          </a:p>
        </p:txBody>
      </p:sp>
      <p:sp>
        <p:nvSpPr>
          <p:cNvPr id="13" name="Прямоугольник 12">
            <a:extLst>
              <a:ext uri="{FF2B5EF4-FFF2-40B4-BE49-F238E27FC236}">
                <a16:creationId xmlns:a16="http://schemas.microsoft.com/office/drawing/2014/main" id="{AEEDAC25-78D3-48E1-8E60-60AA65F2B8DC}"/>
              </a:ext>
            </a:extLst>
          </p:cNvPr>
          <p:cNvSpPr/>
          <p:nvPr/>
        </p:nvSpPr>
        <p:spPr>
          <a:xfrm>
            <a:off x="764459" y="2531140"/>
            <a:ext cx="11427541" cy="1200329"/>
          </a:xfrm>
          <a:prstGeom prst="rect">
            <a:avLst/>
          </a:prstGeom>
        </p:spPr>
        <p:txBody>
          <a:bodyPr wrap="square">
            <a:spAutoFit/>
          </a:bodyPr>
          <a:lstStyle/>
          <a:p>
            <a:r>
              <a:rPr lang="ru-RU" dirty="0"/>
              <a:t>Определяет жесткость или "гладкость" контуров. Чем выше значение, тем больше контур будет стремиться оставаться гладким и избегать резких изгибов. Высокое значение </a:t>
            </a:r>
            <a:r>
              <a:rPr lang="ru-RU" dirty="0" err="1"/>
              <a:t>alpha</a:t>
            </a:r>
            <a:r>
              <a:rPr lang="en-US" dirty="0"/>
              <a:t>&gt;0.5</a:t>
            </a:r>
            <a:r>
              <a:rPr lang="ru-RU" dirty="0"/>
              <a:t> полезно для гладких объектов, где границы не слишком сложные. Низкое значение </a:t>
            </a:r>
            <a:r>
              <a:rPr lang="ru-RU" dirty="0" err="1"/>
              <a:t>alpha</a:t>
            </a:r>
            <a:r>
              <a:rPr lang="en-US" dirty="0"/>
              <a:t>&lt;0.1 </a:t>
            </a:r>
            <a:r>
              <a:rPr lang="ru-RU" dirty="0"/>
              <a:t>позволяет контуру более свободно адаптироваться к деталям объекта.</a:t>
            </a:r>
          </a:p>
        </p:txBody>
      </p:sp>
      <p:sp>
        <p:nvSpPr>
          <p:cNvPr id="14" name="Прямоугольник 13">
            <a:extLst>
              <a:ext uri="{FF2B5EF4-FFF2-40B4-BE49-F238E27FC236}">
                <a16:creationId xmlns:a16="http://schemas.microsoft.com/office/drawing/2014/main" id="{0927AC9F-8695-4F93-ACC1-C2CF8ECA2928}"/>
              </a:ext>
            </a:extLst>
          </p:cNvPr>
          <p:cNvSpPr/>
          <p:nvPr/>
        </p:nvSpPr>
        <p:spPr>
          <a:xfrm>
            <a:off x="390834" y="3668310"/>
            <a:ext cx="10972800" cy="1200329"/>
          </a:xfrm>
          <a:prstGeom prst="rect">
            <a:avLst/>
          </a:prstGeom>
        </p:spPr>
        <p:txBody>
          <a:bodyPr wrap="square">
            <a:spAutoFit/>
          </a:bodyPr>
          <a:lstStyle/>
          <a:p>
            <a:pPr marL="342900" indent="-342900">
              <a:buAutoNum type="arabicPeriod" startAt="2"/>
            </a:pPr>
            <a:r>
              <a:rPr lang="ru-RU" b="1" dirty="0" err="1"/>
              <a:t>beta</a:t>
            </a:r>
            <a:r>
              <a:rPr lang="ru-RU" b="1" dirty="0"/>
              <a:t> (параметр жесткости)</a:t>
            </a:r>
          </a:p>
          <a:p>
            <a:pPr marL="354013"/>
            <a:r>
              <a:rPr lang="ru-RU" dirty="0"/>
              <a:t>Контролирует жесткость или сопротивление изгибу контура. Чем выше значение </a:t>
            </a:r>
            <a:r>
              <a:rPr lang="en-US" dirty="0"/>
              <a:t>(</a:t>
            </a:r>
            <a:r>
              <a:rPr lang="ru-RU" dirty="0" err="1"/>
              <a:t>beta</a:t>
            </a:r>
            <a:r>
              <a:rPr lang="en-US" dirty="0"/>
              <a:t>&gt;0.5)</a:t>
            </a:r>
            <a:r>
              <a:rPr lang="ru-RU" dirty="0"/>
              <a:t>, тем больше контур будет сопротивляться сильным изгибам и пытаться быть "плавным". Низкое значение </a:t>
            </a:r>
            <a:r>
              <a:rPr lang="ru-RU" dirty="0" err="1"/>
              <a:t>beta</a:t>
            </a:r>
            <a:r>
              <a:rPr lang="en-US" dirty="0"/>
              <a:t>&lt;0.1 </a:t>
            </a:r>
            <a:r>
              <a:rPr lang="ru-RU" dirty="0"/>
              <a:t>позволяет контуру адаптироваться к резким изменениям границ объекта.</a:t>
            </a:r>
          </a:p>
        </p:txBody>
      </p:sp>
      <p:sp>
        <p:nvSpPr>
          <p:cNvPr id="16" name="Прямоугольник 15">
            <a:extLst>
              <a:ext uri="{FF2B5EF4-FFF2-40B4-BE49-F238E27FC236}">
                <a16:creationId xmlns:a16="http://schemas.microsoft.com/office/drawing/2014/main" id="{C701C526-89C7-4EBC-9A71-0C671FBAD156}"/>
              </a:ext>
            </a:extLst>
          </p:cNvPr>
          <p:cNvSpPr/>
          <p:nvPr/>
        </p:nvSpPr>
        <p:spPr>
          <a:xfrm>
            <a:off x="439994" y="4848974"/>
            <a:ext cx="11535696" cy="1477328"/>
          </a:xfrm>
          <a:prstGeom prst="rect">
            <a:avLst/>
          </a:prstGeom>
        </p:spPr>
        <p:txBody>
          <a:bodyPr wrap="square">
            <a:spAutoFit/>
          </a:bodyPr>
          <a:lstStyle/>
          <a:p>
            <a:r>
              <a:rPr lang="ru-RU" dirty="0"/>
              <a:t>3. </a:t>
            </a:r>
            <a:r>
              <a:rPr lang="ru-RU" b="1" dirty="0" err="1"/>
              <a:t>gamma</a:t>
            </a:r>
            <a:r>
              <a:rPr lang="ru-RU" b="1" dirty="0"/>
              <a:t> (параметр времени)</a:t>
            </a:r>
          </a:p>
          <a:p>
            <a:pPr marL="354013"/>
            <a:r>
              <a:rPr lang="ru-RU" dirty="0"/>
              <a:t>Управляет скоростью адаптации контура. Чем выше значение </a:t>
            </a:r>
            <a:r>
              <a:rPr lang="ru-RU" dirty="0" err="1"/>
              <a:t>gamma</a:t>
            </a:r>
            <a:r>
              <a:rPr lang="en-US" dirty="0"/>
              <a:t> (gamma&gt;0.1)</a:t>
            </a:r>
            <a:r>
              <a:rPr lang="ru-RU" dirty="0"/>
              <a:t>, тем быстрее контур будет двигаться в направлении сил (внутренних и внешних).</a:t>
            </a:r>
            <a:r>
              <a:rPr lang="ru-RU" dirty="0" err="1"/>
              <a:t>gamma</a:t>
            </a:r>
            <a:r>
              <a:rPr lang="ru-RU" dirty="0"/>
              <a:t> влияет на численную стабильность: слишком малое значение может привести к медленной или нестабильной работе, а слишком большое значение может привести к пропуску деталей объекта.</a:t>
            </a:r>
          </a:p>
        </p:txBody>
      </p:sp>
      <p:pic>
        <p:nvPicPr>
          <p:cNvPr id="17" name="Рисунок 16">
            <a:extLst>
              <a:ext uri="{FF2B5EF4-FFF2-40B4-BE49-F238E27FC236}">
                <a16:creationId xmlns:a16="http://schemas.microsoft.com/office/drawing/2014/main" id="{F9F69161-96B1-481B-A2A9-485E6D933D59}"/>
              </a:ext>
            </a:extLst>
          </p:cNvPr>
          <p:cNvPicPr>
            <a:picLocks noChangeAspect="1"/>
          </p:cNvPicPr>
          <p:nvPr/>
        </p:nvPicPr>
        <p:blipFill>
          <a:blip r:embed="rId2"/>
          <a:stretch>
            <a:fillRect/>
          </a:stretch>
        </p:blipFill>
        <p:spPr>
          <a:xfrm>
            <a:off x="764459" y="984706"/>
            <a:ext cx="8043623" cy="295825"/>
          </a:xfrm>
          <a:prstGeom prst="rect">
            <a:avLst/>
          </a:prstGeom>
        </p:spPr>
      </p:pic>
    </p:spTree>
    <p:extLst>
      <p:ext uri="{BB962C8B-B14F-4D97-AF65-F5344CB8AC3E}">
        <p14:creationId xmlns:p14="http://schemas.microsoft.com/office/powerpoint/2010/main" val="210256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0E5324C8-D57F-4EFF-AA4C-E21706020FFF}"/>
              </a:ext>
            </a:extLst>
          </p:cNvPr>
          <p:cNvPicPr>
            <a:picLocks noChangeAspect="1"/>
          </p:cNvPicPr>
          <p:nvPr/>
        </p:nvPicPr>
        <p:blipFill>
          <a:blip r:embed="rId2"/>
          <a:stretch>
            <a:fillRect/>
          </a:stretch>
        </p:blipFill>
        <p:spPr>
          <a:xfrm>
            <a:off x="882519" y="1296635"/>
            <a:ext cx="8534400" cy="5553075"/>
          </a:xfrm>
          <a:prstGeom prst="rect">
            <a:avLst/>
          </a:prstGeom>
        </p:spPr>
      </p:pic>
      <p:sp>
        <p:nvSpPr>
          <p:cNvPr id="2" name="Прямоугольник 1">
            <a:extLst>
              <a:ext uri="{FF2B5EF4-FFF2-40B4-BE49-F238E27FC236}">
                <a16:creationId xmlns:a16="http://schemas.microsoft.com/office/drawing/2014/main" id="{E6F3762A-6D51-43F5-B3B7-1994ADFFABCC}"/>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1393796" y="0"/>
            <a:ext cx="9730356" cy="523220"/>
          </a:xfrm>
          <a:prstGeom prst="rect">
            <a:avLst/>
          </a:prstGeom>
        </p:spPr>
        <p:txBody>
          <a:bodyPr wrap="none">
            <a:spAutoFit/>
          </a:bodyPr>
          <a:lstStyle/>
          <a:p>
            <a:r>
              <a:rPr lang="ru-RU" sz="2800" dirty="0"/>
              <a:t>Методы сегментации медицинских изображений. Реализация</a:t>
            </a:r>
          </a:p>
        </p:txBody>
      </p:sp>
      <p:sp>
        <p:nvSpPr>
          <p:cNvPr id="10" name="Прямоугольник 9">
            <a:extLst>
              <a:ext uri="{FF2B5EF4-FFF2-40B4-BE49-F238E27FC236}">
                <a16:creationId xmlns:a16="http://schemas.microsoft.com/office/drawing/2014/main" id="{92BBF81E-586F-4284-9BF9-441BD83575C9}"/>
              </a:ext>
            </a:extLst>
          </p:cNvPr>
          <p:cNvSpPr/>
          <p:nvPr/>
        </p:nvSpPr>
        <p:spPr>
          <a:xfrm>
            <a:off x="8250592" y="584656"/>
            <a:ext cx="3640420" cy="369332"/>
          </a:xfrm>
          <a:prstGeom prst="rect">
            <a:avLst/>
          </a:prstGeom>
        </p:spPr>
        <p:txBody>
          <a:bodyPr wrap="none">
            <a:spAutoFit/>
          </a:bodyPr>
          <a:lstStyle/>
          <a:p>
            <a:r>
              <a:rPr lang="ru-RU" dirty="0"/>
              <a:t>библиотеки </a:t>
            </a:r>
            <a:r>
              <a:rPr lang="en-US" dirty="0" err="1"/>
              <a:t>scipy</a:t>
            </a:r>
            <a:r>
              <a:rPr lang="ru-RU" dirty="0"/>
              <a:t>, </a:t>
            </a:r>
            <a:r>
              <a:rPr lang="en-US" dirty="0" err="1"/>
              <a:t>skimage</a:t>
            </a:r>
            <a:r>
              <a:rPr lang="en-US" dirty="0"/>
              <a:t> </a:t>
            </a:r>
            <a:r>
              <a:rPr lang="ru-RU" dirty="0"/>
              <a:t>и </a:t>
            </a:r>
            <a:r>
              <a:rPr lang="en-US" dirty="0" err="1"/>
              <a:t>opencv</a:t>
            </a:r>
            <a:endParaRPr lang="ru-RU" dirty="0"/>
          </a:p>
        </p:txBody>
      </p:sp>
      <p:sp>
        <p:nvSpPr>
          <p:cNvPr id="6" name="TextBox 5">
            <a:extLst>
              <a:ext uri="{FF2B5EF4-FFF2-40B4-BE49-F238E27FC236}">
                <a16:creationId xmlns:a16="http://schemas.microsoft.com/office/drawing/2014/main" id="{2D16E13E-2AB6-4B85-B69E-BD8C570FE680}"/>
              </a:ext>
            </a:extLst>
          </p:cNvPr>
          <p:cNvSpPr txBox="1"/>
          <p:nvPr/>
        </p:nvSpPr>
        <p:spPr>
          <a:xfrm>
            <a:off x="601158" y="973470"/>
            <a:ext cx="11162752" cy="646331"/>
          </a:xfrm>
          <a:prstGeom prst="rect">
            <a:avLst/>
          </a:prstGeom>
          <a:noFill/>
          <a:ln>
            <a:solidFill>
              <a:schemeClr val="accent1"/>
            </a:solidFill>
          </a:ln>
        </p:spPr>
        <p:txBody>
          <a:bodyPr wrap="square" rtlCol="0">
            <a:spAutoFit/>
          </a:bodyPr>
          <a:lstStyle/>
          <a:p>
            <a:r>
              <a:rPr lang="ru-RU" dirty="0"/>
              <a:t>Реализация в </a:t>
            </a:r>
            <a:r>
              <a:rPr lang="en-US" dirty="0" err="1"/>
              <a:t>seg.ipnyb</a:t>
            </a:r>
            <a:r>
              <a:rPr lang="ru-RU" dirty="0"/>
              <a:t> является базовой, где внешняя сила задается градиентом яркости, т.е. заставляет стремиться контур к светлым участкам. Этот метод требует адаптации внешней силы под конкретную задачу. </a:t>
            </a:r>
          </a:p>
        </p:txBody>
      </p:sp>
      <p:pic>
        <p:nvPicPr>
          <p:cNvPr id="12" name="Рисунок 11">
            <a:extLst>
              <a:ext uri="{FF2B5EF4-FFF2-40B4-BE49-F238E27FC236}">
                <a16:creationId xmlns:a16="http://schemas.microsoft.com/office/drawing/2014/main" id="{1D126598-0221-4035-B1B6-54B70FD3DBE3}"/>
              </a:ext>
            </a:extLst>
          </p:cNvPr>
          <p:cNvPicPr>
            <a:picLocks noChangeAspect="1"/>
          </p:cNvPicPr>
          <p:nvPr/>
        </p:nvPicPr>
        <p:blipFill>
          <a:blip r:embed="rId3"/>
          <a:stretch>
            <a:fillRect/>
          </a:stretch>
        </p:blipFill>
        <p:spPr>
          <a:xfrm>
            <a:off x="3720287" y="2085919"/>
            <a:ext cx="8043623" cy="295825"/>
          </a:xfrm>
          <a:prstGeom prst="rect">
            <a:avLst/>
          </a:prstGeom>
        </p:spPr>
      </p:pic>
    </p:spTree>
    <p:extLst>
      <p:ext uri="{BB962C8B-B14F-4D97-AF65-F5344CB8AC3E}">
        <p14:creationId xmlns:p14="http://schemas.microsoft.com/office/powerpoint/2010/main" val="2535087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1393796" y="0"/>
            <a:ext cx="9730356" cy="523220"/>
          </a:xfrm>
          <a:prstGeom prst="rect">
            <a:avLst/>
          </a:prstGeom>
        </p:spPr>
        <p:txBody>
          <a:bodyPr wrap="none">
            <a:spAutoFit/>
          </a:bodyPr>
          <a:lstStyle/>
          <a:p>
            <a:r>
              <a:rPr lang="ru-RU" sz="2800" dirty="0"/>
              <a:t>Методы сегментации медицинских изображений. Реализация</a:t>
            </a:r>
          </a:p>
        </p:txBody>
      </p:sp>
      <p:sp>
        <p:nvSpPr>
          <p:cNvPr id="4" name="TextBox 3">
            <a:extLst>
              <a:ext uri="{FF2B5EF4-FFF2-40B4-BE49-F238E27FC236}">
                <a16:creationId xmlns:a16="http://schemas.microsoft.com/office/drawing/2014/main" id="{83CBDE0B-A6E6-47C6-93E1-6F5329973325}"/>
              </a:ext>
            </a:extLst>
          </p:cNvPr>
          <p:cNvSpPr txBox="1"/>
          <p:nvPr/>
        </p:nvSpPr>
        <p:spPr>
          <a:xfrm>
            <a:off x="353962" y="1120734"/>
            <a:ext cx="7305982" cy="646331"/>
          </a:xfrm>
          <a:prstGeom prst="rect">
            <a:avLst/>
          </a:prstGeom>
          <a:noFill/>
          <a:ln>
            <a:solidFill>
              <a:schemeClr val="accent1"/>
            </a:solidFill>
          </a:ln>
        </p:spPr>
        <p:txBody>
          <a:bodyPr wrap="square" rtlCol="0">
            <a:spAutoFit/>
          </a:bodyPr>
          <a:lstStyle/>
          <a:p>
            <a:r>
              <a:rPr lang="ru-RU" dirty="0"/>
              <a:t>Метод оказался чувствителен к выбору положения и размеров контуров, а так же к их числу, к обработке изображения. </a:t>
            </a:r>
          </a:p>
        </p:txBody>
      </p:sp>
      <p:pic>
        <p:nvPicPr>
          <p:cNvPr id="6" name="Рисунок 5">
            <a:extLst>
              <a:ext uri="{FF2B5EF4-FFF2-40B4-BE49-F238E27FC236}">
                <a16:creationId xmlns:a16="http://schemas.microsoft.com/office/drawing/2014/main" id="{1A3DE446-1F8E-4F0B-AE6A-8946F8DA5439}"/>
              </a:ext>
            </a:extLst>
          </p:cNvPr>
          <p:cNvPicPr>
            <a:picLocks noChangeAspect="1"/>
          </p:cNvPicPr>
          <p:nvPr/>
        </p:nvPicPr>
        <p:blipFill>
          <a:blip r:embed="rId2"/>
          <a:stretch>
            <a:fillRect/>
          </a:stretch>
        </p:blipFill>
        <p:spPr>
          <a:xfrm>
            <a:off x="439994" y="2604408"/>
            <a:ext cx="7219950" cy="4000500"/>
          </a:xfrm>
          <a:prstGeom prst="rect">
            <a:avLst/>
          </a:prstGeom>
        </p:spPr>
      </p:pic>
      <p:pic>
        <p:nvPicPr>
          <p:cNvPr id="9" name="Рисунок 8">
            <a:extLst>
              <a:ext uri="{FF2B5EF4-FFF2-40B4-BE49-F238E27FC236}">
                <a16:creationId xmlns:a16="http://schemas.microsoft.com/office/drawing/2014/main" id="{87CB32C0-1A45-4C6D-A312-17DF3A5FC62F}"/>
              </a:ext>
            </a:extLst>
          </p:cNvPr>
          <p:cNvPicPr>
            <a:picLocks noChangeAspect="1"/>
          </p:cNvPicPr>
          <p:nvPr/>
        </p:nvPicPr>
        <p:blipFill>
          <a:blip r:embed="rId3"/>
          <a:stretch>
            <a:fillRect/>
          </a:stretch>
        </p:blipFill>
        <p:spPr>
          <a:xfrm>
            <a:off x="8571465" y="523220"/>
            <a:ext cx="3517998" cy="6462888"/>
          </a:xfrm>
          <a:prstGeom prst="rect">
            <a:avLst/>
          </a:prstGeom>
        </p:spPr>
      </p:pic>
    </p:spTree>
    <p:extLst>
      <p:ext uri="{BB962C8B-B14F-4D97-AF65-F5344CB8AC3E}">
        <p14:creationId xmlns:p14="http://schemas.microsoft.com/office/powerpoint/2010/main" val="4208572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C15DB7F6-E9B4-4354-BC87-220285E62FF9}"/>
              </a:ext>
            </a:extLst>
          </p:cNvPr>
          <p:cNvPicPr>
            <a:picLocks noChangeAspect="1"/>
          </p:cNvPicPr>
          <p:nvPr/>
        </p:nvPicPr>
        <p:blipFill>
          <a:blip r:embed="rId2"/>
          <a:stretch>
            <a:fillRect/>
          </a:stretch>
        </p:blipFill>
        <p:spPr>
          <a:xfrm>
            <a:off x="8112836" y="759650"/>
            <a:ext cx="1581150" cy="1800225"/>
          </a:xfrm>
          <a:prstGeom prst="rect">
            <a:avLst/>
          </a:prstGeom>
        </p:spPr>
      </p:pic>
      <p:pic>
        <p:nvPicPr>
          <p:cNvPr id="3" name="Рисунок 2">
            <a:extLst>
              <a:ext uri="{FF2B5EF4-FFF2-40B4-BE49-F238E27FC236}">
                <a16:creationId xmlns:a16="http://schemas.microsoft.com/office/drawing/2014/main" id="{9A83F051-BD8C-4CB2-8EFB-6FABFD1CD6B9}"/>
              </a:ext>
            </a:extLst>
          </p:cNvPr>
          <p:cNvPicPr>
            <a:picLocks noChangeAspect="1"/>
          </p:cNvPicPr>
          <p:nvPr/>
        </p:nvPicPr>
        <p:blipFill>
          <a:blip r:embed="rId3"/>
          <a:stretch>
            <a:fillRect/>
          </a:stretch>
        </p:blipFill>
        <p:spPr>
          <a:xfrm>
            <a:off x="9825066" y="867799"/>
            <a:ext cx="1688507" cy="1398922"/>
          </a:xfrm>
          <a:prstGeom prst="rect">
            <a:avLst/>
          </a:prstGeom>
        </p:spPr>
      </p:pic>
      <p:pic>
        <p:nvPicPr>
          <p:cNvPr id="5" name="Рисунок 4">
            <a:extLst>
              <a:ext uri="{FF2B5EF4-FFF2-40B4-BE49-F238E27FC236}">
                <a16:creationId xmlns:a16="http://schemas.microsoft.com/office/drawing/2014/main" id="{86315602-487F-4E27-AB34-F10C94CFF5D6}"/>
              </a:ext>
            </a:extLst>
          </p:cNvPr>
          <p:cNvPicPr>
            <a:picLocks noChangeAspect="1"/>
          </p:cNvPicPr>
          <p:nvPr/>
        </p:nvPicPr>
        <p:blipFill>
          <a:blip r:embed="rId4"/>
          <a:stretch>
            <a:fillRect/>
          </a:stretch>
        </p:blipFill>
        <p:spPr>
          <a:xfrm>
            <a:off x="5414127" y="4295338"/>
            <a:ext cx="5710707" cy="2869702"/>
          </a:xfrm>
          <a:prstGeom prst="rect">
            <a:avLst/>
          </a:prstGeom>
        </p:spPr>
      </p:pic>
      <p:pic>
        <p:nvPicPr>
          <p:cNvPr id="6" name="Рисунок 5">
            <a:extLst>
              <a:ext uri="{FF2B5EF4-FFF2-40B4-BE49-F238E27FC236}">
                <a16:creationId xmlns:a16="http://schemas.microsoft.com/office/drawing/2014/main" id="{EC5B0A53-CB5F-458B-9C54-5E40EA99C1B1}"/>
              </a:ext>
            </a:extLst>
          </p:cNvPr>
          <p:cNvPicPr>
            <a:picLocks noChangeAspect="1"/>
          </p:cNvPicPr>
          <p:nvPr/>
        </p:nvPicPr>
        <p:blipFill>
          <a:blip r:embed="rId5"/>
          <a:stretch>
            <a:fillRect/>
          </a:stretch>
        </p:blipFill>
        <p:spPr>
          <a:xfrm>
            <a:off x="358351" y="602333"/>
            <a:ext cx="7438007" cy="1800226"/>
          </a:xfrm>
          <a:prstGeom prst="rect">
            <a:avLst/>
          </a:prstGeom>
        </p:spPr>
      </p:pic>
      <p:pic>
        <p:nvPicPr>
          <p:cNvPr id="7" name="Рисунок 6">
            <a:extLst>
              <a:ext uri="{FF2B5EF4-FFF2-40B4-BE49-F238E27FC236}">
                <a16:creationId xmlns:a16="http://schemas.microsoft.com/office/drawing/2014/main" id="{62824DC9-9803-4CD4-9D55-334675FB60DC}"/>
              </a:ext>
            </a:extLst>
          </p:cNvPr>
          <p:cNvPicPr>
            <a:picLocks noChangeAspect="1"/>
          </p:cNvPicPr>
          <p:nvPr/>
        </p:nvPicPr>
        <p:blipFill>
          <a:blip r:embed="rId6"/>
          <a:stretch>
            <a:fillRect/>
          </a:stretch>
        </p:blipFill>
        <p:spPr>
          <a:xfrm>
            <a:off x="367175" y="2521789"/>
            <a:ext cx="5016145" cy="2184038"/>
          </a:xfrm>
          <a:prstGeom prst="rect">
            <a:avLst/>
          </a:prstGeom>
        </p:spPr>
      </p:pic>
      <p:pic>
        <p:nvPicPr>
          <p:cNvPr id="9" name="Рисунок 8">
            <a:extLst>
              <a:ext uri="{FF2B5EF4-FFF2-40B4-BE49-F238E27FC236}">
                <a16:creationId xmlns:a16="http://schemas.microsoft.com/office/drawing/2014/main" id="{6FF88C70-A049-4046-870A-DF266260D62E}"/>
              </a:ext>
            </a:extLst>
          </p:cNvPr>
          <p:cNvPicPr>
            <a:picLocks noChangeAspect="1"/>
          </p:cNvPicPr>
          <p:nvPr/>
        </p:nvPicPr>
        <p:blipFill>
          <a:blip r:embed="rId7"/>
          <a:stretch>
            <a:fillRect/>
          </a:stretch>
        </p:blipFill>
        <p:spPr>
          <a:xfrm>
            <a:off x="8222995" y="2496293"/>
            <a:ext cx="3228288" cy="1800225"/>
          </a:xfrm>
          <a:prstGeom prst="rect">
            <a:avLst/>
          </a:prstGeom>
        </p:spPr>
      </p:pic>
      <p:pic>
        <p:nvPicPr>
          <p:cNvPr id="10" name="Рисунок 9">
            <a:extLst>
              <a:ext uri="{FF2B5EF4-FFF2-40B4-BE49-F238E27FC236}">
                <a16:creationId xmlns:a16="http://schemas.microsoft.com/office/drawing/2014/main" id="{0CC01F34-8DBD-4713-A43C-0B392107F10E}"/>
              </a:ext>
            </a:extLst>
          </p:cNvPr>
          <p:cNvPicPr>
            <a:picLocks noChangeAspect="1"/>
          </p:cNvPicPr>
          <p:nvPr/>
        </p:nvPicPr>
        <p:blipFill>
          <a:blip r:embed="rId8"/>
          <a:stretch>
            <a:fillRect/>
          </a:stretch>
        </p:blipFill>
        <p:spPr>
          <a:xfrm>
            <a:off x="385153" y="4776543"/>
            <a:ext cx="4803211" cy="1796506"/>
          </a:xfrm>
          <a:prstGeom prst="rect">
            <a:avLst/>
          </a:prstGeom>
        </p:spPr>
      </p:pic>
      <p:pic>
        <p:nvPicPr>
          <p:cNvPr id="11" name="Рисунок 10">
            <a:extLst>
              <a:ext uri="{FF2B5EF4-FFF2-40B4-BE49-F238E27FC236}">
                <a16:creationId xmlns:a16="http://schemas.microsoft.com/office/drawing/2014/main" id="{1990DD5C-B397-4A0D-AC84-68A645647771}"/>
              </a:ext>
            </a:extLst>
          </p:cNvPr>
          <p:cNvPicPr>
            <a:picLocks noChangeAspect="1"/>
          </p:cNvPicPr>
          <p:nvPr/>
        </p:nvPicPr>
        <p:blipFill>
          <a:blip r:embed="rId9"/>
          <a:stretch>
            <a:fillRect/>
          </a:stretch>
        </p:blipFill>
        <p:spPr>
          <a:xfrm>
            <a:off x="5411720" y="2535623"/>
            <a:ext cx="2570036" cy="1822257"/>
          </a:xfrm>
          <a:prstGeom prst="rect">
            <a:avLst/>
          </a:prstGeom>
        </p:spPr>
      </p:pic>
      <p:sp>
        <p:nvSpPr>
          <p:cNvPr id="12" name="TextBox 11">
            <a:extLst>
              <a:ext uri="{FF2B5EF4-FFF2-40B4-BE49-F238E27FC236}">
                <a16:creationId xmlns:a16="http://schemas.microsoft.com/office/drawing/2014/main" id="{5E2CD3C2-9ADB-43FE-B535-DB3C6655A3FF}"/>
              </a:ext>
            </a:extLst>
          </p:cNvPr>
          <p:cNvSpPr txBox="1"/>
          <p:nvPr/>
        </p:nvSpPr>
        <p:spPr>
          <a:xfrm>
            <a:off x="1956620" y="118215"/>
            <a:ext cx="7537320" cy="369332"/>
          </a:xfrm>
          <a:prstGeom prst="rect">
            <a:avLst/>
          </a:prstGeom>
          <a:noFill/>
        </p:spPr>
        <p:txBody>
          <a:bodyPr wrap="none" rtlCol="0">
            <a:spAutoFit/>
          </a:bodyPr>
          <a:lstStyle/>
          <a:p>
            <a:r>
              <a:rPr lang="ru-RU" dirty="0"/>
              <a:t>Список изображений из презентации «Виды Медицинских Изображений»</a:t>
            </a:r>
          </a:p>
        </p:txBody>
      </p:sp>
    </p:spTree>
    <p:extLst>
      <p:ext uri="{BB962C8B-B14F-4D97-AF65-F5344CB8AC3E}">
        <p14:creationId xmlns:p14="http://schemas.microsoft.com/office/powerpoint/2010/main" val="1710929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1393796" y="0"/>
            <a:ext cx="9730356" cy="523220"/>
          </a:xfrm>
          <a:prstGeom prst="rect">
            <a:avLst/>
          </a:prstGeom>
        </p:spPr>
        <p:txBody>
          <a:bodyPr wrap="none">
            <a:spAutoFit/>
          </a:bodyPr>
          <a:lstStyle/>
          <a:p>
            <a:r>
              <a:rPr lang="ru-RU" sz="2800" dirty="0"/>
              <a:t>Методы сегментации медицинских изображений. Реализация</a:t>
            </a:r>
          </a:p>
        </p:txBody>
      </p:sp>
      <p:sp>
        <p:nvSpPr>
          <p:cNvPr id="4" name="TextBox 3">
            <a:extLst>
              <a:ext uri="{FF2B5EF4-FFF2-40B4-BE49-F238E27FC236}">
                <a16:creationId xmlns:a16="http://schemas.microsoft.com/office/drawing/2014/main" id="{83CBDE0B-A6E6-47C6-93E1-6F5329973325}"/>
              </a:ext>
            </a:extLst>
          </p:cNvPr>
          <p:cNvSpPr txBox="1"/>
          <p:nvPr/>
        </p:nvSpPr>
        <p:spPr>
          <a:xfrm>
            <a:off x="353961" y="1120734"/>
            <a:ext cx="7305983" cy="646331"/>
          </a:xfrm>
          <a:prstGeom prst="rect">
            <a:avLst/>
          </a:prstGeom>
          <a:noFill/>
          <a:ln>
            <a:solidFill>
              <a:schemeClr val="accent1"/>
            </a:solidFill>
          </a:ln>
        </p:spPr>
        <p:txBody>
          <a:bodyPr wrap="square" rtlCol="0">
            <a:spAutoFit/>
          </a:bodyPr>
          <a:lstStyle/>
          <a:p>
            <a:r>
              <a:rPr lang="ru-RU" dirty="0"/>
              <a:t>Метод оказался чувствителен к выбору положения и размеров контуров, а так же к их числу, к обработке изображения. </a:t>
            </a:r>
          </a:p>
        </p:txBody>
      </p:sp>
      <p:pic>
        <p:nvPicPr>
          <p:cNvPr id="6" name="Рисунок 5">
            <a:extLst>
              <a:ext uri="{FF2B5EF4-FFF2-40B4-BE49-F238E27FC236}">
                <a16:creationId xmlns:a16="http://schemas.microsoft.com/office/drawing/2014/main" id="{1A3DE446-1F8E-4F0B-AE6A-8946F8DA5439}"/>
              </a:ext>
            </a:extLst>
          </p:cNvPr>
          <p:cNvPicPr>
            <a:picLocks noChangeAspect="1"/>
          </p:cNvPicPr>
          <p:nvPr/>
        </p:nvPicPr>
        <p:blipFill>
          <a:blip r:embed="rId2"/>
          <a:stretch>
            <a:fillRect/>
          </a:stretch>
        </p:blipFill>
        <p:spPr>
          <a:xfrm>
            <a:off x="439994" y="2179865"/>
            <a:ext cx="7219950" cy="4000500"/>
          </a:xfrm>
          <a:prstGeom prst="rect">
            <a:avLst/>
          </a:prstGeom>
        </p:spPr>
      </p:pic>
      <p:pic>
        <p:nvPicPr>
          <p:cNvPr id="8" name="Рисунок 7">
            <a:extLst>
              <a:ext uri="{FF2B5EF4-FFF2-40B4-BE49-F238E27FC236}">
                <a16:creationId xmlns:a16="http://schemas.microsoft.com/office/drawing/2014/main" id="{CA33EA70-8E3E-460E-93B0-207B95ABECE6}"/>
              </a:ext>
            </a:extLst>
          </p:cNvPr>
          <p:cNvPicPr>
            <a:picLocks noChangeAspect="1"/>
          </p:cNvPicPr>
          <p:nvPr/>
        </p:nvPicPr>
        <p:blipFill>
          <a:blip r:embed="rId3"/>
          <a:stretch>
            <a:fillRect/>
          </a:stretch>
        </p:blipFill>
        <p:spPr>
          <a:xfrm>
            <a:off x="8223111" y="656929"/>
            <a:ext cx="3337518" cy="5994413"/>
          </a:xfrm>
          <a:prstGeom prst="rect">
            <a:avLst/>
          </a:prstGeom>
        </p:spPr>
      </p:pic>
    </p:spTree>
    <p:extLst>
      <p:ext uri="{BB962C8B-B14F-4D97-AF65-F5344CB8AC3E}">
        <p14:creationId xmlns:p14="http://schemas.microsoft.com/office/powerpoint/2010/main" val="655961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1393796" y="0"/>
            <a:ext cx="9730356" cy="523220"/>
          </a:xfrm>
          <a:prstGeom prst="rect">
            <a:avLst/>
          </a:prstGeom>
        </p:spPr>
        <p:txBody>
          <a:bodyPr wrap="none">
            <a:spAutoFit/>
          </a:bodyPr>
          <a:lstStyle/>
          <a:p>
            <a:r>
              <a:rPr lang="ru-RU" sz="2800" dirty="0"/>
              <a:t>Методы сегментации медицинских изображений. Реализация</a:t>
            </a:r>
          </a:p>
        </p:txBody>
      </p:sp>
      <p:pic>
        <p:nvPicPr>
          <p:cNvPr id="7" name="Рисунок 6">
            <a:extLst>
              <a:ext uri="{FF2B5EF4-FFF2-40B4-BE49-F238E27FC236}">
                <a16:creationId xmlns:a16="http://schemas.microsoft.com/office/drawing/2014/main" id="{F91CE674-0742-4ECE-B693-EDB0DFE03DF9}"/>
              </a:ext>
            </a:extLst>
          </p:cNvPr>
          <p:cNvPicPr>
            <a:picLocks noChangeAspect="1"/>
          </p:cNvPicPr>
          <p:nvPr/>
        </p:nvPicPr>
        <p:blipFill>
          <a:blip r:embed="rId2"/>
          <a:stretch>
            <a:fillRect/>
          </a:stretch>
        </p:blipFill>
        <p:spPr>
          <a:xfrm>
            <a:off x="439994" y="3309937"/>
            <a:ext cx="7400925" cy="923925"/>
          </a:xfrm>
          <a:prstGeom prst="rect">
            <a:avLst/>
          </a:prstGeom>
        </p:spPr>
      </p:pic>
      <p:sp>
        <p:nvSpPr>
          <p:cNvPr id="4" name="TextBox 3">
            <a:extLst>
              <a:ext uri="{FF2B5EF4-FFF2-40B4-BE49-F238E27FC236}">
                <a16:creationId xmlns:a16="http://schemas.microsoft.com/office/drawing/2014/main" id="{83CBDE0B-A6E6-47C6-93E1-6F5329973325}"/>
              </a:ext>
            </a:extLst>
          </p:cNvPr>
          <p:cNvSpPr txBox="1"/>
          <p:nvPr/>
        </p:nvSpPr>
        <p:spPr>
          <a:xfrm>
            <a:off x="439994" y="1153391"/>
            <a:ext cx="7400925" cy="1477328"/>
          </a:xfrm>
          <a:prstGeom prst="rect">
            <a:avLst/>
          </a:prstGeom>
          <a:noFill/>
          <a:ln>
            <a:solidFill>
              <a:schemeClr val="accent1"/>
            </a:solidFill>
          </a:ln>
        </p:spPr>
        <p:txBody>
          <a:bodyPr wrap="square" rtlCol="0">
            <a:spAutoFit/>
          </a:bodyPr>
          <a:lstStyle/>
          <a:p>
            <a:r>
              <a:rPr lang="ru-RU" dirty="0"/>
              <a:t>Метод оказался чувствителен к выбору положения и размеров контуров, а так же к их числу, к обработке изображения. Для правильной инициализации контуров пришлось воспользоваться предварительной пороговой сегментацией, параметр которой тоже стал сильно влиять на результат.</a:t>
            </a:r>
          </a:p>
        </p:txBody>
      </p:sp>
      <p:pic>
        <p:nvPicPr>
          <p:cNvPr id="8" name="Рисунок 7">
            <a:extLst>
              <a:ext uri="{FF2B5EF4-FFF2-40B4-BE49-F238E27FC236}">
                <a16:creationId xmlns:a16="http://schemas.microsoft.com/office/drawing/2014/main" id="{F8304803-A1F6-4A39-B2FB-FE03FB130E26}"/>
              </a:ext>
            </a:extLst>
          </p:cNvPr>
          <p:cNvPicPr>
            <a:picLocks noChangeAspect="1"/>
          </p:cNvPicPr>
          <p:nvPr/>
        </p:nvPicPr>
        <p:blipFill>
          <a:blip r:embed="rId3"/>
          <a:stretch>
            <a:fillRect/>
          </a:stretch>
        </p:blipFill>
        <p:spPr>
          <a:xfrm>
            <a:off x="8287827" y="553938"/>
            <a:ext cx="3464179" cy="6341404"/>
          </a:xfrm>
          <a:prstGeom prst="rect">
            <a:avLst/>
          </a:prstGeom>
        </p:spPr>
      </p:pic>
    </p:spTree>
    <p:extLst>
      <p:ext uri="{BB962C8B-B14F-4D97-AF65-F5344CB8AC3E}">
        <p14:creationId xmlns:p14="http://schemas.microsoft.com/office/powerpoint/2010/main" val="2850400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1864AF32-9076-4C9C-B19F-CF64DB8C311B}"/>
              </a:ext>
            </a:extLst>
          </p:cNvPr>
          <p:cNvPicPr>
            <a:picLocks noChangeAspect="1"/>
          </p:cNvPicPr>
          <p:nvPr/>
        </p:nvPicPr>
        <p:blipFill>
          <a:blip r:embed="rId2"/>
          <a:stretch>
            <a:fillRect/>
          </a:stretch>
        </p:blipFill>
        <p:spPr>
          <a:xfrm>
            <a:off x="4619648" y="3619678"/>
            <a:ext cx="3634183" cy="3157820"/>
          </a:xfrm>
          <a:prstGeom prst="rect">
            <a:avLst/>
          </a:prstGeom>
        </p:spPr>
      </p:pic>
      <p:pic>
        <p:nvPicPr>
          <p:cNvPr id="3" name="Рисунок 2">
            <a:extLst>
              <a:ext uri="{FF2B5EF4-FFF2-40B4-BE49-F238E27FC236}">
                <a16:creationId xmlns:a16="http://schemas.microsoft.com/office/drawing/2014/main" id="{339A0A81-C14C-4D45-9770-7878002C41FE}"/>
              </a:ext>
            </a:extLst>
          </p:cNvPr>
          <p:cNvPicPr>
            <a:picLocks noChangeAspect="1"/>
          </p:cNvPicPr>
          <p:nvPr/>
        </p:nvPicPr>
        <p:blipFill>
          <a:blip r:embed="rId3"/>
          <a:stretch>
            <a:fillRect/>
          </a:stretch>
        </p:blipFill>
        <p:spPr>
          <a:xfrm>
            <a:off x="8076849" y="684824"/>
            <a:ext cx="3167621" cy="2841062"/>
          </a:xfrm>
          <a:prstGeom prst="rect">
            <a:avLst/>
          </a:prstGeom>
        </p:spPr>
      </p:pic>
      <p:pic>
        <p:nvPicPr>
          <p:cNvPr id="4" name="Рисунок 3">
            <a:extLst>
              <a:ext uri="{FF2B5EF4-FFF2-40B4-BE49-F238E27FC236}">
                <a16:creationId xmlns:a16="http://schemas.microsoft.com/office/drawing/2014/main" id="{0AD722D3-A644-4F66-B1FA-5BC2941AA63F}"/>
              </a:ext>
            </a:extLst>
          </p:cNvPr>
          <p:cNvPicPr>
            <a:picLocks noChangeAspect="1"/>
          </p:cNvPicPr>
          <p:nvPr/>
        </p:nvPicPr>
        <p:blipFill>
          <a:blip r:embed="rId4"/>
          <a:stretch>
            <a:fillRect/>
          </a:stretch>
        </p:blipFill>
        <p:spPr>
          <a:xfrm>
            <a:off x="1086884" y="3429000"/>
            <a:ext cx="3395113" cy="3348498"/>
          </a:xfrm>
          <a:prstGeom prst="rect">
            <a:avLst/>
          </a:prstGeom>
        </p:spPr>
      </p:pic>
      <p:pic>
        <p:nvPicPr>
          <p:cNvPr id="5" name="Рисунок 4">
            <a:extLst>
              <a:ext uri="{FF2B5EF4-FFF2-40B4-BE49-F238E27FC236}">
                <a16:creationId xmlns:a16="http://schemas.microsoft.com/office/drawing/2014/main" id="{972EAE0B-75DE-4FD2-A22F-DC36F656A4D9}"/>
              </a:ext>
            </a:extLst>
          </p:cNvPr>
          <p:cNvPicPr>
            <a:picLocks noChangeAspect="1"/>
          </p:cNvPicPr>
          <p:nvPr/>
        </p:nvPicPr>
        <p:blipFill>
          <a:blip r:embed="rId5"/>
          <a:stretch>
            <a:fillRect/>
          </a:stretch>
        </p:blipFill>
        <p:spPr>
          <a:xfrm>
            <a:off x="8076849" y="3432093"/>
            <a:ext cx="3395113" cy="3425907"/>
          </a:xfrm>
          <a:prstGeom prst="rect">
            <a:avLst/>
          </a:prstGeom>
        </p:spPr>
      </p:pic>
      <p:sp>
        <p:nvSpPr>
          <p:cNvPr id="7" name="Прямоугольник 6">
            <a:extLst>
              <a:ext uri="{FF2B5EF4-FFF2-40B4-BE49-F238E27FC236}">
                <a16:creationId xmlns:a16="http://schemas.microsoft.com/office/drawing/2014/main" id="{618E94E7-EEDE-4F97-BC39-24062367B301}"/>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8" name="Прямоугольник 7">
            <a:extLst>
              <a:ext uri="{FF2B5EF4-FFF2-40B4-BE49-F238E27FC236}">
                <a16:creationId xmlns:a16="http://schemas.microsoft.com/office/drawing/2014/main" id="{42D09DC9-1914-4148-9104-3D5F5A35023C}"/>
              </a:ext>
            </a:extLst>
          </p:cNvPr>
          <p:cNvSpPr/>
          <p:nvPr/>
        </p:nvSpPr>
        <p:spPr>
          <a:xfrm>
            <a:off x="1393796" y="0"/>
            <a:ext cx="9730356" cy="523220"/>
          </a:xfrm>
          <a:prstGeom prst="rect">
            <a:avLst/>
          </a:prstGeom>
        </p:spPr>
        <p:txBody>
          <a:bodyPr wrap="none">
            <a:spAutoFit/>
          </a:bodyPr>
          <a:lstStyle/>
          <a:p>
            <a:r>
              <a:rPr lang="ru-RU" sz="2800" dirty="0"/>
              <a:t>Методы сегментации медицинских изображений. Реализация</a:t>
            </a:r>
          </a:p>
        </p:txBody>
      </p:sp>
      <p:sp>
        <p:nvSpPr>
          <p:cNvPr id="9" name="TextBox 8">
            <a:extLst>
              <a:ext uri="{FF2B5EF4-FFF2-40B4-BE49-F238E27FC236}">
                <a16:creationId xmlns:a16="http://schemas.microsoft.com/office/drawing/2014/main" id="{49FB4E2B-4495-4642-95A4-D4C7F3DA9704}"/>
              </a:ext>
            </a:extLst>
          </p:cNvPr>
          <p:cNvSpPr txBox="1"/>
          <p:nvPr/>
        </p:nvSpPr>
        <p:spPr>
          <a:xfrm>
            <a:off x="448432" y="1017062"/>
            <a:ext cx="7400925" cy="1754326"/>
          </a:xfrm>
          <a:prstGeom prst="rect">
            <a:avLst/>
          </a:prstGeom>
          <a:noFill/>
          <a:ln>
            <a:solidFill>
              <a:schemeClr val="accent1"/>
            </a:solidFill>
          </a:ln>
        </p:spPr>
        <p:txBody>
          <a:bodyPr wrap="square" rtlCol="0">
            <a:spAutoFit/>
          </a:bodyPr>
          <a:lstStyle/>
          <a:p>
            <a:r>
              <a:rPr lang="ru-RU" dirty="0"/>
              <a:t>Метод оказался чувствителен к выбору положения и размеров контуров, а так же к их числу, к обработке изображения. Для правильной инициализации контуров пришлось воспользоваться предварительной пороговой сегментацией, параметр которой тоже стал сильно влиять на результат. В случае с выделениями темных областей дополнительно потребовалась инверсия изображения.</a:t>
            </a:r>
          </a:p>
        </p:txBody>
      </p:sp>
      <p:pic>
        <p:nvPicPr>
          <p:cNvPr id="2" name="Рисунок 1">
            <a:extLst>
              <a:ext uri="{FF2B5EF4-FFF2-40B4-BE49-F238E27FC236}">
                <a16:creationId xmlns:a16="http://schemas.microsoft.com/office/drawing/2014/main" id="{63523315-F4EE-42F0-9D6C-76F2A84C8D01}"/>
              </a:ext>
            </a:extLst>
          </p:cNvPr>
          <p:cNvPicPr>
            <a:picLocks noChangeAspect="1"/>
          </p:cNvPicPr>
          <p:nvPr/>
        </p:nvPicPr>
        <p:blipFill>
          <a:blip r:embed="rId6"/>
          <a:stretch>
            <a:fillRect/>
          </a:stretch>
        </p:blipFill>
        <p:spPr>
          <a:xfrm>
            <a:off x="510072" y="2800156"/>
            <a:ext cx="3971925" cy="600075"/>
          </a:xfrm>
          <a:prstGeom prst="rect">
            <a:avLst/>
          </a:prstGeom>
        </p:spPr>
      </p:pic>
    </p:spTree>
    <p:extLst>
      <p:ext uri="{BB962C8B-B14F-4D97-AF65-F5344CB8AC3E}">
        <p14:creationId xmlns:p14="http://schemas.microsoft.com/office/powerpoint/2010/main" val="416847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6F22103-7BBC-4E8B-B11C-9ED93C99E9D2}"/>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61F9ED3C-04E6-489F-BE04-C7B74D3A1785}"/>
              </a:ext>
            </a:extLst>
          </p:cNvPr>
          <p:cNvSpPr/>
          <p:nvPr/>
        </p:nvSpPr>
        <p:spPr>
          <a:xfrm>
            <a:off x="1393796" y="0"/>
            <a:ext cx="9730356" cy="523220"/>
          </a:xfrm>
          <a:prstGeom prst="rect">
            <a:avLst/>
          </a:prstGeom>
        </p:spPr>
        <p:txBody>
          <a:bodyPr wrap="none">
            <a:spAutoFit/>
          </a:bodyPr>
          <a:lstStyle/>
          <a:p>
            <a:r>
              <a:rPr lang="ru-RU" sz="2800" dirty="0"/>
              <a:t>Методы сегментации медицинских изображений. Реализация</a:t>
            </a:r>
          </a:p>
        </p:txBody>
      </p:sp>
      <p:pic>
        <p:nvPicPr>
          <p:cNvPr id="5" name="Рисунок 4">
            <a:extLst>
              <a:ext uri="{FF2B5EF4-FFF2-40B4-BE49-F238E27FC236}">
                <a16:creationId xmlns:a16="http://schemas.microsoft.com/office/drawing/2014/main" id="{1141A98B-B898-47F4-8DA9-87536F1C5306}"/>
              </a:ext>
            </a:extLst>
          </p:cNvPr>
          <p:cNvPicPr>
            <a:picLocks noChangeAspect="1"/>
          </p:cNvPicPr>
          <p:nvPr/>
        </p:nvPicPr>
        <p:blipFill>
          <a:blip r:embed="rId2"/>
          <a:stretch>
            <a:fillRect/>
          </a:stretch>
        </p:blipFill>
        <p:spPr>
          <a:xfrm>
            <a:off x="1951264" y="1328737"/>
            <a:ext cx="7505700" cy="4200525"/>
          </a:xfrm>
          <a:prstGeom prst="rect">
            <a:avLst/>
          </a:prstGeom>
        </p:spPr>
      </p:pic>
    </p:spTree>
    <p:extLst>
      <p:ext uri="{BB962C8B-B14F-4D97-AF65-F5344CB8AC3E}">
        <p14:creationId xmlns:p14="http://schemas.microsoft.com/office/powerpoint/2010/main" val="3104822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6F22103-7BBC-4E8B-B11C-9ED93C99E9D2}"/>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3" name="Прямоугольник 2">
            <a:extLst>
              <a:ext uri="{FF2B5EF4-FFF2-40B4-BE49-F238E27FC236}">
                <a16:creationId xmlns:a16="http://schemas.microsoft.com/office/drawing/2014/main" id="{61F9ED3C-04E6-489F-BE04-C7B74D3A1785}"/>
              </a:ext>
            </a:extLst>
          </p:cNvPr>
          <p:cNvSpPr/>
          <p:nvPr/>
        </p:nvSpPr>
        <p:spPr>
          <a:xfrm>
            <a:off x="1393796" y="0"/>
            <a:ext cx="9730356" cy="523220"/>
          </a:xfrm>
          <a:prstGeom prst="rect">
            <a:avLst/>
          </a:prstGeom>
        </p:spPr>
        <p:txBody>
          <a:bodyPr wrap="none">
            <a:spAutoFit/>
          </a:bodyPr>
          <a:lstStyle/>
          <a:p>
            <a:r>
              <a:rPr lang="ru-RU" sz="2800" dirty="0"/>
              <a:t>Методы сегментации медицинских изображений. Реализация</a:t>
            </a:r>
          </a:p>
        </p:txBody>
      </p:sp>
      <p:pic>
        <p:nvPicPr>
          <p:cNvPr id="4" name="Рисунок 3">
            <a:extLst>
              <a:ext uri="{FF2B5EF4-FFF2-40B4-BE49-F238E27FC236}">
                <a16:creationId xmlns:a16="http://schemas.microsoft.com/office/drawing/2014/main" id="{07FA9D34-1E11-4ACA-AFF5-758A79037239}"/>
              </a:ext>
            </a:extLst>
          </p:cNvPr>
          <p:cNvPicPr>
            <a:picLocks noChangeAspect="1"/>
          </p:cNvPicPr>
          <p:nvPr/>
        </p:nvPicPr>
        <p:blipFill>
          <a:blip r:embed="rId2"/>
          <a:stretch>
            <a:fillRect/>
          </a:stretch>
        </p:blipFill>
        <p:spPr>
          <a:xfrm>
            <a:off x="1848529" y="1465617"/>
            <a:ext cx="7667625" cy="4267200"/>
          </a:xfrm>
          <a:prstGeom prst="rect">
            <a:avLst/>
          </a:prstGeom>
        </p:spPr>
      </p:pic>
    </p:spTree>
    <p:extLst>
      <p:ext uri="{BB962C8B-B14F-4D97-AF65-F5344CB8AC3E}">
        <p14:creationId xmlns:p14="http://schemas.microsoft.com/office/powerpoint/2010/main" val="3573696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CF372F4A-3B8C-4160-92C5-D1C40390F332}"/>
              </a:ext>
            </a:extLst>
          </p:cNvPr>
          <p:cNvPicPr>
            <a:picLocks noChangeAspect="1"/>
          </p:cNvPicPr>
          <p:nvPr/>
        </p:nvPicPr>
        <p:blipFill>
          <a:blip r:embed="rId2"/>
          <a:stretch>
            <a:fillRect/>
          </a:stretch>
        </p:blipFill>
        <p:spPr>
          <a:xfrm>
            <a:off x="2854354" y="261610"/>
            <a:ext cx="7943850" cy="6296025"/>
          </a:xfrm>
          <a:prstGeom prst="rect">
            <a:avLst/>
          </a:prstGeom>
        </p:spPr>
      </p:pic>
    </p:spTree>
    <p:extLst>
      <p:ext uri="{BB962C8B-B14F-4D97-AF65-F5344CB8AC3E}">
        <p14:creationId xmlns:p14="http://schemas.microsoft.com/office/powerpoint/2010/main" val="2187308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CCB076C2-3C8F-48D1-9F3A-C2F1495D48B6}"/>
              </a:ext>
            </a:extLst>
          </p:cNvPr>
          <p:cNvPicPr>
            <a:picLocks noChangeAspect="1"/>
          </p:cNvPicPr>
          <p:nvPr/>
        </p:nvPicPr>
        <p:blipFill>
          <a:blip r:embed="rId2"/>
          <a:stretch>
            <a:fillRect/>
          </a:stretch>
        </p:blipFill>
        <p:spPr>
          <a:xfrm>
            <a:off x="2198914" y="1323295"/>
            <a:ext cx="8350023" cy="4908673"/>
          </a:xfrm>
          <a:prstGeom prst="rect">
            <a:avLst/>
          </a:prstGeom>
        </p:spPr>
      </p:pic>
      <p:sp>
        <p:nvSpPr>
          <p:cNvPr id="3" name="Прямоугольник 2">
            <a:extLst>
              <a:ext uri="{FF2B5EF4-FFF2-40B4-BE49-F238E27FC236}">
                <a16:creationId xmlns:a16="http://schemas.microsoft.com/office/drawing/2014/main" id="{84207D51-14E5-4AEE-A026-D83AEFC871E2}"/>
              </a:ext>
            </a:extLst>
          </p:cNvPr>
          <p:cNvSpPr/>
          <p:nvPr/>
        </p:nvSpPr>
        <p:spPr>
          <a:xfrm>
            <a:off x="439994" y="553938"/>
            <a:ext cx="11975690" cy="369332"/>
          </a:xfrm>
          <a:prstGeom prst="rect">
            <a:avLst/>
          </a:prstGeom>
        </p:spPr>
        <p:txBody>
          <a:bodyPr wrap="square">
            <a:spAutoFit/>
          </a:bodyPr>
          <a:lstStyle/>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p:txBody>
      </p:sp>
      <p:sp>
        <p:nvSpPr>
          <p:cNvPr id="4" name="Прямоугольник 3">
            <a:extLst>
              <a:ext uri="{FF2B5EF4-FFF2-40B4-BE49-F238E27FC236}">
                <a16:creationId xmlns:a16="http://schemas.microsoft.com/office/drawing/2014/main" id="{80CB544C-A64C-418A-A66D-82B972339022}"/>
              </a:ext>
            </a:extLst>
          </p:cNvPr>
          <p:cNvSpPr/>
          <p:nvPr/>
        </p:nvSpPr>
        <p:spPr>
          <a:xfrm>
            <a:off x="1393796" y="0"/>
            <a:ext cx="9730356" cy="523220"/>
          </a:xfrm>
          <a:prstGeom prst="rect">
            <a:avLst/>
          </a:prstGeom>
        </p:spPr>
        <p:txBody>
          <a:bodyPr wrap="none">
            <a:spAutoFit/>
          </a:bodyPr>
          <a:lstStyle/>
          <a:p>
            <a:r>
              <a:rPr lang="ru-RU" sz="2800" dirty="0"/>
              <a:t>Методы сегментации медицинских изображений. Реализация</a:t>
            </a:r>
          </a:p>
        </p:txBody>
      </p:sp>
    </p:spTree>
    <p:extLst>
      <p:ext uri="{BB962C8B-B14F-4D97-AF65-F5344CB8AC3E}">
        <p14:creationId xmlns:p14="http://schemas.microsoft.com/office/powerpoint/2010/main" val="1186681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1477328"/>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a:p>
            <a:r>
              <a:rPr lang="ru-RU" dirty="0" err="1"/>
              <a:t>Графовые</a:t>
            </a:r>
            <a:r>
              <a:rPr lang="ru-RU" dirty="0"/>
              <a:t> методы сегментации, такие как </a:t>
            </a:r>
            <a:r>
              <a:rPr lang="ru-RU" dirty="0" err="1"/>
              <a:t>Graph</a:t>
            </a:r>
            <a:r>
              <a:rPr lang="ru-RU" dirty="0"/>
              <a:t> </a:t>
            </a:r>
            <a:r>
              <a:rPr lang="ru-RU" dirty="0" err="1"/>
              <a:t>Cut</a:t>
            </a:r>
            <a:r>
              <a:rPr lang="ru-RU" dirty="0"/>
              <a:t>, представляют изображение в виде графа, где каждый пиксель является узлом. Разделение изображения происходит путем нахождения минимального разреза графа, что позволяет выделить объекты на основе энергетических функций. Эти методы достаточно мощные и могут учитывать как информацию о яркости, так и о текстуре.</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4" name="Прямоугольник 3">
            <a:extLst>
              <a:ext uri="{FF2B5EF4-FFF2-40B4-BE49-F238E27FC236}">
                <a16:creationId xmlns:a16="http://schemas.microsoft.com/office/drawing/2014/main" id="{5CFDE18D-AA9A-4D7D-9FAD-5578898CCEAB}"/>
              </a:ext>
            </a:extLst>
          </p:cNvPr>
          <p:cNvSpPr/>
          <p:nvPr/>
        </p:nvSpPr>
        <p:spPr>
          <a:xfrm>
            <a:off x="363794" y="2184841"/>
            <a:ext cx="3770056" cy="4247317"/>
          </a:xfrm>
          <a:prstGeom prst="rect">
            <a:avLst/>
          </a:prstGeom>
        </p:spPr>
        <p:txBody>
          <a:bodyPr wrap="square">
            <a:spAutoFit/>
          </a:bodyPr>
          <a:lstStyle/>
          <a:p>
            <a:pPr>
              <a:buFont typeface="+mj-lt"/>
              <a:buAutoNum type="arabicPeriod"/>
            </a:pPr>
            <a:r>
              <a:rPr lang="ru-RU" b="1" dirty="0"/>
              <a:t>Построение графа:</a:t>
            </a:r>
          </a:p>
          <a:p>
            <a:r>
              <a:rPr lang="ru-RU" dirty="0"/>
              <a:t>Изображение представляется в виде графа G=(V,E), </a:t>
            </a:r>
          </a:p>
          <a:p>
            <a:r>
              <a:rPr lang="ru-RU" dirty="0"/>
              <a:t>где:</a:t>
            </a:r>
          </a:p>
          <a:p>
            <a:pPr lvl="2"/>
            <a:r>
              <a:rPr lang="ru-RU" dirty="0"/>
              <a:t>V — множество вершин (пикселей или сегментов).</a:t>
            </a:r>
          </a:p>
          <a:p>
            <a:pPr lvl="2"/>
            <a:r>
              <a:rPr lang="ru-RU" dirty="0"/>
              <a:t>E — множество рёбер, соединяющих соседние вершины. Соседство определяется либо через прямых соседей (например, 4-связные или 8-связные пиксели), либо через более сложные правила.</a:t>
            </a:r>
          </a:p>
        </p:txBody>
      </p:sp>
      <p:pic>
        <p:nvPicPr>
          <p:cNvPr id="5" name="Рисунок 4">
            <a:extLst>
              <a:ext uri="{FF2B5EF4-FFF2-40B4-BE49-F238E27FC236}">
                <a16:creationId xmlns:a16="http://schemas.microsoft.com/office/drawing/2014/main" id="{95275C97-7330-4D3F-A5DE-CCE73D4ED4D8}"/>
              </a:ext>
            </a:extLst>
          </p:cNvPr>
          <p:cNvPicPr>
            <a:picLocks noChangeAspect="1"/>
          </p:cNvPicPr>
          <p:nvPr/>
        </p:nvPicPr>
        <p:blipFill>
          <a:blip r:embed="rId2"/>
          <a:stretch>
            <a:fillRect/>
          </a:stretch>
        </p:blipFill>
        <p:spPr>
          <a:xfrm>
            <a:off x="4281334" y="2619375"/>
            <a:ext cx="8058150" cy="4238625"/>
          </a:xfrm>
          <a:prstGeom prst="rect">
            <a:avLst/>
          </a:prstGeom>
        </p:spPr>
      </p:pic>
      <p:sp>
        <p:nvSpPr>
          <p:cNvPr id="6" name="Прямоугольник 5">
            <a:extLst>
              <a:ext uri="{FF2B5EF4-FFF2-40B4-BE49-F238E27FC236}">
                <a16:creationId xmlns:a16="http://schemas.microsoft.com/office/drawing/2014/main" id="{38B1BA83-2B41-428F-BC97-5AD1BE315913}"/>
              </a:ext>
            </a:extLst>
          </p:cNvPr>
          <p:cNvSpPr/>
          <p:nvPr/>
        </p:nvSpPr>
        <p:spPr>
          <a:xfrm>
            <a:off x="5820368" y="2092880"/>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cxnSp>
        <p:nvCxnSpPr>
          <p:cNvPr id="8" name="Прямая соединительная линия 7">
            <a:extLst>
              <a:ext uri="{FF2B5EF4-FFF2-40B4-BE49-F238E27FC236}">
                <a16:creationId xmlns:a16="http://schemas.microsoft.com/office/drawing/2014/main" id="{2318F166-9E99-434A-948D-513AE3BABB56}"/>
              </a:ext>
            </a:extLst>
          </p:cNvPr>
          <p:cNvCxnSpPr/>
          <p:nvPr/>
        </p:nvCxnSpPr>
        <p:spPr>
          <a:xfrm>
            <a:off x="8871857" y="3429000"/>
            <a:ext cx="0" cy="244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a:extLst>
              <a:ext uri="{FF2B5EF4-FFF2-40B4-BE49-F238E27FC236}">
                <a16:creationId xmlns:a16="http://schemas.microsoft.com/office/drawing/2014/main" id="{64397052-F01B-4E01-8FE1-C2A31A8C0B78}"/>
              </a:ext>
            </a:extLst>
          </p:cNvPr>
          <p:cNvCxnSpPr/>
          <p:nvPr/>
        </p:nvCxnSpPr>
        <p:spPr>
          <a:xfrm>
            <a:off x="9731828" y="3439882"/>
            <a:ext cx="0" cy="244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C9BFCC66-492E-429D-BB6B-0117B0C73027}"/>
              </a:ext>
            </a:extLst>
          </p:cNvPr>
          <p:cNvCxnSpPr/>
          <p:nvPr/>
        </p:nvCxnSpPr>
        <p:spPr>
          <a:xfrm>
            <a:off x="10559143" y="3429000"/>
            <a:ext cx="0" cy="244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4C8B1AC8-BA33-4814-B7A1-2E7A7E6B7B53}"/>
              </a:ext>
            </a:extLst>
          </p:cNvPr>
          <p:cNvCxnSpPr/>
          <p:nvPr/>
        </p:nvCxnSpPr>
        <p:spPr>
          <a:xfrm>
            <a:off x="11408228" y="3429000"/>
            <a:ext cx="0" cy="244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2069F52A-D66F-4B90-BF2B-4EB8EB594E39}"/>
              </a:ext>
            </a:extLst>
          </p:cNvPr>
          <p:cNvCxnSpPr/>
          <p:nvPr/>
        </p:nvCxnSpPr>
        <p:spPr>
          <a:xfrm>
            <a:off x="8871857" y="3429000"/>
            <a:ext cx="25363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BCDC4CEF-DF10-47B2-98D9-CED90B089542}"/>
              </a:ext>
            </a:extLst>
          </p:cNvPr>
          <p:cNvCxnSpPr/>
          <p:nvPr/>
        </p:nvCxnSpPr>
        <p:spPr>
          <a:xfrm>
            <a:off x="8852090" y="4256314"/>
            <a:ext cx="25363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9787A56F-FD19-4E77-82AF-6FEA7B8B621C}"/>
              </a:ext>
            </a:extLst>
          </p:cNvPr>
          <p:cNvCxnSpPr/>
          <p:nvPr/>
        </p:nvCxnSpPr>
        <p:spPr>
          <a:xfrm>
            <a:off x="8871857" y="5083628"/>
            <a:ext cx="25363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C7F3BFBB-DEFA-407E-BBB8-25231DB504D8}"/>
              </a:ext>
            </a:extLst>
          </p:cNvPr>
          <p:cNvCxnSpPr/>
          <p:nvPr/>
        </p:nvCxnSpPr>
        <p:spPr>
          <a:xfrm>
            <a:off x="8969828" y="5965372"/>
            <a:ext cx="253637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889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1477328"/>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a:p>
            <a:r>
              <a:rPr lang="ru-RU" dirty="0" err="1"/>
              <a:t>Графовые</a:t>
            </a:r>
            <a:r>
              <a:rPr lang="ru-RU" dirty="0"/>
              <a:t> методы сегментации, такие как </a:t>
            </a:r>
            <a:r>
              <a:rPr lang="ru-RU" dirty="0" err="1"/>
              <a:t>Graph</a:t>
            </a:r>
            <a:r>
              <a:rPr lang="ru-RU" dirty="0"/>
              <a:t> </a:t>
            </a:r>
            <a:r>
              <a:rPr lang="ru-RU" dirty="0" err="1"/>
              <a:t>Cut</a:t>
            </a:r>
            <a:r>
              <a:rPr lang="ru-RU" dirty="0"/>
              <a:t>, представляют изображение в виде графа, где каждый пиксель является узлом. Разделение изображения происходит путем нахождения минимального разреза графа, что позволяет выделить объекты на основе энергетических функций. Эти методы достаточно мощные и могут учитывать как информацию о яркости, так и о текстуре.</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4" name="Прямоугольник 3">
            <a:extLst>
              <a:ext uri="{FF2B5EF4-FFF2-40B4-BE49-F238E27FC236}">
                <a16:creationId xmlns:a16="http://schemas.microsoft.com/office/drawing/2014/main" id="{5CFDE18D-AA9A-4D7D-9FAD-5578898CCEAB}"/>
              </a:ext>
            </a:extLst>
          </p:cNvPr>
          <p:cNvSpPr/>
          <p:nvPr/>
        </p:nvSpPr>
        <p:spPr>
          <a:xfrm>
            <a:off x="363794" y="2184841"/>
            <a:ext cx="3770056" cy="369332"/>
          </a:xfrm>
          <a:prstGeom prst="rect">
            <a:avLst/>
          </a:prstGeom>
        </p:spPr>
        <p:txBody>
          <a:bodyPr wrap="square">
            <a:spAutoFit/>
          </a:bodyPr>
          <a:lstStyle/>
          <a:p>
            <a:r>
              <a:rPr lang="ru-RU" b="1" dirty="0"/>
              <a:t>2. Определение функции подобия.</a:t>
            </a:r>
          </a:p>
        </p:txBody>
      </p:sp>
      <p:pic>
        <p:nvPicPr>
          <p:cNvPr id="5" name="Рисунок 4">
            <a:extLst>
              <a:ext uri="{FF2B5EF4-FFF2-40B4-BE49-F238E27FC236}">
                <a16:creationId xmlns:a16="http://schemas.microsoft.com/office/drawing/2014/main" id="{95275C97-7330-4D3F-A5DE-CCE73D4ED4D8}"/>
              </a:ext>
            </a:extLst>
          </p:cNvPr>
          <p:cNvPicPr>
            <a:picLocks noChangeAspect="1"/>
          </p:cNvPicPr>
          <p:nvPr/>
        </p:nvPicPr>
        <p:blipFill>
          <a:blip r:embed="rId2"/>
          <a:stretch>
            <a:fillRect/>
          </a:stretch>
        </p:blipFill>
        <p:spPr>
          <a:xfrm>
            <a:off x="4281334" y="2619375"/>
            <a:ext cx="8058150" cy="4238625"/>
          </a:xfrm>
          <a:prstGeom prst="rect">
            <a:avLst/>
          </a:prstGeom>
        </p:spPr>
      </p:pic>
      <p:sp>
        <p:nvSpPr>
          <p:cNvPr id="6" name="Прямоугольник 5">
            <a:extLst>
              <a:ext uri="{FF2B5EF4-FFF2-40B4-BE49-F238E27FC236}">
                <a16:creationId xmlns:a16="http://schemas.microsoft.com/office/drawing/2014/main" id="{38B1BA83-2B41-428F-BC97-5AD1BE315913}"/>
              </a:ext>
            </a:extLst>
          </p:cNvPr>
          <p:cNvSpPr/>
          <p:nvPr/>
        </p:nvSpPr>
        <p:spPr>
          <a:xfrm>
            <a:off x="5140195" y="2092880"/>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sp>
        <p:nvSpPr>
          <p:cNvPr id="8" name="Прямоугольник 7">
            <a:extLst>
              <a:ext uri="{FF2B5EF4-FFF2-40B4-BE49-F238E27FC236}">
                <a16:creationId xmlns:a16="http://schemas.microsoft.com/office/drawing/2014/main" id="{23693429-CCC7-478E-9A7B-17F174884595}"/>
              </a:ext>
            </a:extLst>
          </p:cNvPr>
          <p:cNvSpPr/>
          <p:nvPr/>
        </p:nvSpPr>
        <p:spPr>
          <a:xfrm>
            <a:off x="4133850" y="2619375"/>
            <a:ext cx="3921579" cy="3824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2279A758-A68F-47AB-96C3-AAA81B6F4EDE}"/>
              </a:ext>
            </a:extLst>
          </p:cNvPr>
          <p:cNvPicPr>
            <a:picLocks noChangeAspect="1"/>
          </p:cNvPicPr>
          <p:nvPr/>
        </p:nvPicPr>
        <p:blipFill>
          <a:blip r:embed="rId3"/>
          <a:stretch>
            <a:fillRect/>
          </a:stretch>
        </p:blipFill>
        <p:spPr>
          <a:xfrm>
            <a:off x="540204" y="4085930"/>
            <a:ext cx="6686550" cy="2085975"/>
          </a:xfrm>
          <a:prstGeom prst="rect">
            <a:avLst/>
          </a:prstGeom>
        </p:spPr>
      </p:pic>
      <p:cxnSp>
        <p:nvCxnSpPr>
          <p:cNvPr id="9" name="Прямая соединительная линия 8">
            <a:extLst>
              <a:ext uri="{FF2B5EF4-FFF2-40B4-BE49-F238E27FC236}">
                <a16:creationId xmlns:a16="http://schemas.microsoft.com/office/drawing/2014/main" id="{569BDD93-4CEB-45D3-A998-3E6E499D82E7}"/>
              </a:ext>
            </a:extLst>
          </p:cNvPr>
          <p:cNvCxnSpPr/>
          <p:nvPr/>
        </p:nvCxnSpPr>
        <p:spPr>
          <a:xfrm>
            <a:off x="8871857" y="3429000"/>
            <a:ext cx="0" cy="244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C74CFC15-36DE-4380-A853-2211C0014528}"/>
              </a:ext>
            </a:extLst>
          </p:cNvPr>
          <p:cNvCxnSpPr/>
          <p:nvPr/>
        </p:nvCxnSpPr>
        <p:spPr>
          <a:xfrm>
            <a:off x="9731828" y="3439882"/>
            <a:ext cx="0" cy="244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CC0B5303-5271-4E3D-AA9A-E80579EF3609}"/>
              </a:ext>
            </a:extLst>
          </p:cNvPr>
          <p:cNvCxnSpPr/>
          <p:nvPr/>
        </p:nvCxnSpPr>
        <p:spPr>
          <a:xfrm>
            <a:off x="10559143" y="3429000"/>
            <a:ext cx="0" cy="244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8F94F07F-6EAF-439A-B3B2-C239582B5FB8}"/>
              </a:ext>
            </a:extLst>
          </p:cNvPr>
          <p:cNvCxnSpPr/>
          <p:nvPr/>
        </p:nvCxnSpPr>
        <p:spPr>
          <a:xfrm>
            <a:off x="11408228" y="3429000"/>
            <a:ext cx="0" cy="2449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167D38A6-D3DE-4413-B475-DCEC2AD02E52}"/>
              </a:ext>
            </a:extLst>
          </p:cNvPr>
          <p:cNvCxnSpPr/>
          <p:nvPr/>
        </p:nvCxnSpPr>
        <p:spPr>
          <a:xfrm>
            <a:off x="8871857" y="3429000"/>
            <a:ext cx="25363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29533FF9-50CA-4FE0-9F37-F31ED150830E}"/>
              </a:ext>
            </a:extLst>
          </p:cNvPr>
          <p:cNvCxnSpPr/>
          <p:nvPr/>
        </p:nvCxnSpPr>
        <p:spPr>
          <a:xfrm>
            <a:off x="8852090" y="4256314"/>
            <a:ext cx="25363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0E90FA9D-77D2-427C-BA00-3E0486B249CD}"/>
              </a:ext>
            </a:extLst>
          </p:cNvPr>
          <p:cNvCxnSpPr/>
          <p:nvPr/>
        </p:nvCxnSpPr>
        <p:spPr>
          <a:xfrm>
            <a:off x="8871857" y="5083628"/>
            <a:ext cx="25363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CBDCBE58-AAB5-4548-B6AF-2BB803B999C5}"/>
              </a:ext>
            </a:extLst>
          </p:cNvPr>
          <p:cNvCxnSpPr/>
          <p:nvPr/>
        </p:nvCxnSpPr>
        <p:spPr>
          <a:xfrm>
            <a:off x="8969828" y="5965372"/>
            <a:ext cx="253637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Прямоугольник 16">
            <a:extLst>
              <a:ext uri="{FF2B5EF4-FFF2-40B4-BE49-F238E27FC236}">
                <a16:creationId xmlns:a16="http://schemas.microsoft.com/office/drawing/2014/main" id="{A4514C09-B1E1-4B5F-A766-96013B5D3B71}"/>
              </a:ext>
            </a:extLst>
          </p:cNvPr>
          <p:cNvSpPr/>
          <p:nvPr/>
        </p:nvSpPr>
        <p:spPr>
          <a:xfrm>
            <a:off x="565793" y="2946336"/>
            <a:ext cx="6096000" cy="1200329"/>
          </a:xfrm>
          <a:prstGeom prst="rect">
            <a:avLst/>
          </a:prstGeom>
        </p:spPr>
        <p:txBody>
          <a:bodyPr>
            <a:spAutoFit/>
          </a:bodyPr>
          <a:lstStyle/>
          <a:p>
            <a:r>
              <a:rPr lang="ru-RU" dirty="0"/>
              <a:t>Для построенного графа вводится функция весов рёбер w(</a:t>
            </a:r>
            <a:r>
              <a:rPr lang="ru-RU" dirty="0" err="1"/>
              <a:t>i,j</a:t>
            </a:r>
            <a:r>
              <a:rPr lang="ru-RU" dirty="0"/>
              <a:t>), которая должна отражать степень сходства между пикселями i и j. Чем меньше разница между ними, тем больше вес (или наоборот, в зависимости от подхода).</a:t>
            </a:r>
          </a:p>
        </p:txBody>
      </p:sp>
    </p:spTree>
    <p:extLst>
      <p:ext uri="{BB962C8B-B14F-4D97-AF65-F5344CB8AC3E}">
        <p14:creationId xmlns:p14="http://schemas.microsoft.com/office/powerpoint/2010/main" val="77699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1477328"/>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a:p>
            <a:r>
              <a:rPr lang="ru-RU" dirty="0" err="1"/>
              <a:t>Графовые</a:t>
            </a:r>
            <a:r>
              <a:rPr lang="ru-RU" dirty="0"/>
              <a:t> методы сегментации, такие как </a:t>
            </a:r>
            <a:r>
              <a:rPr lang="ru-RU" dirty="0" err="1"/>
              <a:t>Graph</a:t>
            </a:r>
            <a:r>
              <a:rPr lang="ru-RU" dirty="0"/>
              <a:t> </a:t>
            </a:r>
            <a:r>
              <a:rPr lang="ru-RU" dirty="0" err="1"/>
              <a:t>Cut</a:t>
            </a:r>
            <a:r>
              <a:rPr lang="ru-RU" dirty="0"/>
              <a:t>, представляют изображение в виде графа, где каждый пиксель является узлом. Разделение изображения происходит путем нахождения минимального разреза графа, что позволяет выделить объекты на основе энергетических функций. Эти методы достаточно мощные и могут учитывать как информацию о яркости, так и о текстуре.</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6" name="Прямоугольник 5">
            <a:extLst>
              <a:ext uri="{FF2B5EF4-FFF2-40B4-BE49-F238E27FC236}">
                <a16:creationId xmlns:a16="http://schemas.microsoft.com/office/drawing/2014/main" id="{38B1BA83-2B41-428F-BC97-5AD1BE315913}"/>
              </a:ext>
            </a:extLst>
          </p:cNvPr>
          <p:cNvSpPr/>
          <p:nvPr/>
        </p:nvSpPr>
        <p:spPr>
          <a:xfrm>
            <a:off x="5140195" y="2092880"/>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pic>
        <p:nvPicPr>
          <p:cNvPr id="18" name="Рисунок 17">
            <a:extLst>
              <a:ext uri="{FF2B5EF4-FFF2-40B4-BE49-F238E27FC236}">
                <a16:creationId xmlns:a16="http://schemas.microsoft.com/office/drawing/2014/main" id="{09DD2242-6771-4C52-BB5E-BFCE9BA8DAEB}"/>
              </a:ext>
            </a:extLst>
          </p:cNvPr>
          <p:cNvPicPr>
            <a:picLocks noChangeAspect="1"/>
          </p:cNvPicPr>
          <p:nvPr/>
        </p:nvPicPr>
        <p:blipFill>
          <a:blip r:embed="rId2"/>
          <a:stretch>
            <a:fillRect/>
          </a:stretch>
        </p:blipFill>
        <p:spPr>
          <a:xfrm>
            <a:off x="7681527" y="2462212"/>
            <a:ext cx="3971925" cy="3905250"/>
          </a:xfrm>
          <a:prstGeom prst="rect">
            <a:avLst/>
          </a:prstGeom>
        </p:spPr>
      </p:pic>
      <p:sp>
        <p:nvSpPr>
          <p:cNvPr id="19" name="Прямоугольник 18">
            <a:extLst>
              <a:ext uri="{FF2B5EF4-FFF2-40B4-BE49-F238E27FC236}">
                <a16:creationId xmlns:a16="http://schemas.microsoft.com/office/drawing/2014/main" id="{C401C7FE-5405-4484-8A3A-8A4A9E4A07BA}"/>
              </a:ext>
            </a:extLst>
          </p:cNvPr>
          <p:cNvSpPr/>
          <p:nvPr/>
        </p:nvSpPr>
        <p:spPr>
          <a:xfrm>
            <a:off x="363794" y="2377185"/>
            <a:ext cx="6096000" cy="1477328"/>
          </a:xfrm>
          <a:prstGeom prst="rect">
            <a:avLst/>
          </a:prstGeom>
        </p:spPr>
        <p:txBody>
          <a:bodyPr>
            <a:spAutoFit/>
          </a:bodyPr>
          <a:lstStyle/>
          <a:p>
            <a:r>
              <a:rPr lang="ru-RU" b="1" dirty="0"/>
              <a:t>3. Оптимизация критериев сегментации</a:t>
            </a:r>
            <a:endParaRPr lang="ru-RU" dirty="0"/>
          </a:p>
          <a:p>
            <a:r>
              <a:rPr lang="ru-RU" dirty="0"/>
              <a:t>Сегментация формулируется как задача разбиения графа на подграфы. В зависимости от применяемого критерия могут использоваться разные методы разбиения, такие как минимальный разрез, максимальный поток и т.д.</a:t>
            </a:r>
          </a:p>
        </p:txBody>
      </p:sp>
      <p:sp>
        <p:nvSpPr>
          <p:cNvPr id="20" name="Прямоугольник 19">
            <a:extLst>
              <a:ext uri="{FF2B5EF4-FFF2-40B4-BE49-F238E27FC236}">
                <a16:creationId xmlns:a16="http://schemas.microsoft.com/office/drawing/2014/main" id="{F706046C-F460-4706-B34A-52D064732181}"/>
              </a:ext>
            </a:extLst>
          </p:cNvPr>
          <p:cNvSpPr/>
          <p:nvPr/>
        </p:nvSpPr>
        <p:spPr>
          <a:xfrm>
            <a:off x="538548" y="3878716"/>
            <a:ext cx="6096000" cy="1477328"/>
          </a:xfrm>
          <a:prstGeom prst="rect">
            <a:avLst/>
          </a:prstGeom>
        </p:spPr>
        <p:txBody>
          <a:bodyPr>
            <a:spAutoFit/>
          </a:bodyPr>
          <a:lstStyle/>
          <a:p>
            <a:r>
              <a:rPr lang="ru-RU" b="1" dirty="0"/>
              <a:t>Алгоритм минимального разреза (</a:t>
            </a:r>
            <a:r>
              <a:rPr lang="ru-RU" b="1" dirty="0" err="1"/>
              <a:t>Normalized</a:t>
            </a:r>
            <a:r>
              <a:rPr lang="ru-RU" b="1" dirty="0"/>
              <a:t> </a:t>
            </a:r>
            <a:r>
              <a:rPr lang="ru-RU" b="1" dirty="0" err="1"/>
              <a:t>Cut</a:t>
            </a:r>
            <a:r>
              <a:rPr lang="ru-RU" b="1" dirty="0"/>
              <a:t>, </a:t>
            </a:r>
            <a:r>
              <a:rPr lang="ru-RU" b="1" dirty="0" err="1"/>
              <a:t>Ncut</a:t>
            </a:r>
            <a:r>
              <a:rPr lang="ru-RU" b="1" dirty="0"/>
              <a:t>):</a:t>
            </a:r>
            <a:endParaRPr lang="ru-RU" dirty="0"/>
          </a:p>
          <a:p>
            <a:r>
              <a:rPr lang="ru-RU" dirty="0"/>
              <a:t>Основная цель — разрезать граф так, чтобы вес рёбер между сегментами был минимален, а вес рёбер внутри сегментов — максимален.</a:t>
            </a:r>
          </a:p>
          <a:p>
            <a:r>
              <a:rPr lang="ru-RU" dirty="0"/>
              <a:t>Формула минимального разреза:</a:t>
            </a:r>
          </a:p>
        </p:txBody>
      </p:sp>
      <p:pic>
        <p:nvPicPr>
          <p:cNvPr id="21" name="Рисунок 20">
            <a:extLst>
              <a:ext uri="{FF2B5EF4-FFF2-40B4-BE49-F238E27FC236}">
                <a16:creationId xmlns:a16="http://schemas.microsoft.com/office/drawing/2014/main" id="{9DBB3FEB-FCB7-4206-AD64-FBE8FB4394BE}"/>
              </a:ext>
            </a:extLst>
          </p:cNvPr>
          <p:cNvPicPr>
            <a:picLocks noChangeAspect="1"/>
          </p:cNvPicPr>
          <p:nvPr/>
        </p:nvPicPr>
        <p:blipFill>
          <a:blip r:embed="rId3"/>
          <a:stretch>
            <a:fillRect/>
          </a:stretch>
        </p:blipFill>
        <p:spPr>
          <a:xfrm>
            <a:off x="433002" y="5086623"/>
            <a:ext cx="7248525" cy="1685925"/>
          </a:xfrm>
          <a:prstGeom prst="rect">
            <a:avLst/>
          </a:prstGeom>
        </p:spPr>
      </p:pic>
    </p:spTree>
    <p:extLst>
      <p:ext uri="{BB962C8B-B14F-4D97-AF65-F5344CB8AC3E}">
        <p14:creationId xmlns:p14="http://schemas.microsoft.com/office/powerpoint/2010/main" val="1290178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248162" y="464227"/>
            <a:ext cx="11975690" cy="6463308"/>
          </a:xfrm>
          <a:prstGeom prst="rect">
            <a:avLst/>
          </a:prstGeom>
        </p:spPr>
        <p:txBody>
          <a:bodyPr wrap="square">
            <a:spAutoFit/>
          </a:bodyPr>
          <a:lstStyle/>
          <a:p>
            <a:r>
              <a:rPr lang="ru-RU" b="1" dirty="0"/>
              <a:t>1. Метод водораздела (</a:t>
            </a:r>
            <a:r>
              <a:rPr lang="ru-RU" b="1" dirty="0" err="1"/>
              <a:t>Watershed</a:t>
            </a:r>
            <a:r>
              <a:rPr lang="ru-RU" b="1" dirty="0"/>
              <a:t>)</a:t>
            </a:r>
          </a:p>
          <a:p>
            <a:r>
              <a:rPr lang="ru-RU" dirty="0"/>
              <a:t>Обработка изображения как топографической карты. </a:t>
            </a:r>
          </a:p>
          <a:p>
            <a:r>
              <a:rPr lang="ru-RU" b="1" dirty="0"/>
              <a:t>2. Пороговая сегментация(</a:t>
            </a:r>
            <a:r>
              <a:rPr lang="en-US" b="1" dirty="0"/>
              <a:t>Thresholding</a:t>
            </a:r>
            <a:r>
              <a:rPr lang="ru-RU" b="1" dirty="0"/>
              <a:t>)</a:t>
            </a:r>
          </a:p>
          <a:p>
            <a:r>
              <a:rPr lang="ru-RU" dirty="0"/>
              <a:t>Простые пороговые методы включают выбор определенного значения интенсивности для разделения изображений на объекты и фон. </a:t>
            </a:r>
          </a:p>
          <a:p>
            <a:r>
              <a:rPr lang="ru-RU" b="1" dirty="0"/>
              <a:t>3. Метод кластеризации (K-</a:t>
            </a:r>
            <a:r>
              <a:rPr lang="ru-RU" b="1" dirty="0" err="1"/>
              <a:t>means</a:t>
            </a:r>
            <a:r>
              <a:rPr lang="ru-RU" b="1" dirty="0"/>
              <a:t>, </a:t>
            </a:r>
            <a:r>
              <a:rPr lang="ru-RU" b="1" dirty="0" err="1"/>
              <a:t>Fuzzy</a:t>
            </a:r>
            <a:r>
              <a:rPr lang="ru-RU" b="1" dirty="0"/>
              <a:t> C-</a:t>
            </a:r>
            <a:r>
              <a:rPr lang="ru-RU" b="1" dirty="0" err="1"/>
              <a:t>means</a:t>
            </a:r>
            <a:r>
              <a:rPr lang="ru-RU" b="1" dirty="0"/>
              <a:t>)</a:t>
            </a:r>
          </a:p>
          <a:p>
            <a:r>
              <a:rPr lang="ru-RU" dirty="0"/>
              <a:t>Методы кластеризации, такие как K-</a:t>
            </a:r>
            <a:r>
              <a:rPr lang="ru-RU" dirty="0" err="1"/>
              <a:t>means</a:t>
            </a:r>
            <a:r>
              <a:rPr lang="ru-RU" dirty="0"/>
              <a:t> и </a:t>
            </a:r>
            <a:r>
              <a:rPr lang="ru-RU" dirty="0" err="1"/>
              <a:t>Fuzzy</a:t>
            </a:r>
            <a:r>
              <a:rPr lang="ru-RU" dirty="0"/>
              <a:t> C-</a:t>
            </a:r>
            <a:r>
              <a:rPr lang="ru-RU" dirty="0" err="1"/>
              <a:t>means</a:t>
            </a:r>
            <a:r>
              <a:rPr lang="ru-RU" dirty="0"/>
              <a:t>, разделяют пиксели изображения на несколько групп, основываясь на их сходстве (например, интенсивности). </a:t>
            </a:r>
            <a:endParaRPr lang="en-US" dirty="0"/>
          </a:p>
          <a:p>
            <a:r>
              <a:rPr lang="ru-RU" b="1" dirty="0"/>
              <a:t>4. Сегментация на основе активных контуров (</a:t>
            </a:r>
            <a:r>
              <a:rPr lang="ru-RU" b="1" dirty="0" err="1"/>
              <a:t>Active</a:t>
            </a:r>
            <a:r>
              <a:rPr lang="ru-RU" b="1" dirty="0"/>
              <a:t> </a:t>
            </a:r>
            <a:r>
              <a:rPr lang="ru-RU" b="1" dirty="0" err="1"/>
              <a:t>Contours</a:t>
            </a:r>
            <a:r>
              <a:rPr lang="ru-RU" b="1" dirty="0"/>
              <a:t>, </a:t>
            </a:r>
            <a:r>
              <a:rPr lang="ru-RU" b="1" dirty="0" err="1"/>
              <a:t>Snakes</a:t>
            </a:r>
            <a:r>
              <a:rPr lang="ru-RU" b="1" dirty="0"/>
              <a:t>)</a:t>
            </a:r>
          </a:p>
          <a:p>
            <a:r>
              <a:rPr lang="ru-RU" dirty="0"/>
              <a:t>Методы активных контуров ("змейки") используют кривую, которая эволюционирует по изображению, пытаясь найти границы объекта. </a:t>
            </a:r>
            <a:endParaRPr lang="en-US" dirty="0"/>
          </a:p>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a:p>
            <a:r>
              <a:rPr lang="ru-RU" dirty="0"/>
              <a:t>Разделение изображения происходит путем нахождения минимального разреза графа, что позволяет выделить объекты на основе энергетических функций. Учитывают информацию о яркости и о текстуре. </a:t>
            </a:r>
          </a:p>
          <a:p>
            <a:r>
              <a:rPr lang="ru-RU" b="1" dirty="0"/>
              <a:t>6. Сегментация на основе машинного обучения (</a:t>
            </a:r>
            <a:r>
              <a:rPr lang="ru-RU" b="1" dirty="0" err="1"/>
              <a:t>Random</a:t>
            </a:r>
            <a:r>
              <a:rPr lang="ru-RU" b="1" dirty="0"/>
              <a:t> </a:t>
            </a:r>
            <a:r>
              <a:rPr lang="ru-RU" b="1" dirty="0" err="1"/>
              <a:t>Forest</a:t>
            </a:r>
            <a:r>
              <a:rPr lang="ru-RU" b="1" dirty="0"/>
              <a:t>, SVM(</a:t>
            </a:r>
            <a:r>
              <a:rPr lang="ru-RU" b="1" dirty="0" err="1"/>
              <a:t>Support</a:t>
            </a:r>
            <a:r>
              <a:rPr lang="ru-RU" b="1" dirty="0"/>
              <a:t> </a:t>
            </a:r>
            <a:r>
              <a:rPr lang="ru-RU" b="1" dirty="0" err="1"/>
              <a:t>Vector</a:t>
            </a:r>
            <a:r>
              <a:rPr lang="ru-RU" b="1" dirty="0"/>
              <a:t> </a:t>
            </a:r>
            <a:r>
              <a:rPr lang="ru-RU" b="1" dirty="0" err="1"/>
              <a:t>Machine</a:t>
            </a:r>
            <a:r>
              <a:rPr lang="ru-RU" b="1" dirty="0"/>
              <a:t>))</a:t>
            </a:r>
          </a:p>
          <a:p>
            <a:r>
              <a:rPr lang="ru-RU" dirty="0"/>
              <a:t>Алгоритмы требуют предварительного обучения на размеченных данных, после чего могут эффективно разделять изображение на интересующие области. </a:t>
            </a:r>
          </a:p>
          <a:p>
            <a:r>
              <a:rPr lang="ru-RU" b="1" dirty="0"/>
              <a:t>7. Глубокое обучение (</a:t>
            </a:r>
            <a:r>
              <a:rPr lang="ru-RU" b="1" dirty="0" err="1"/>
              <a:t>Convolutional</a:t>
            </a:r>
            <a:r>
              <a:rPr lang="ru-RU" b="1" dirty="0"/>
              <a:t> </a:t>
            </a:r>
            <a:r>
              <a:rPr lang="ru-RU" b="1" dirty="0" err="1"/>
              <a:t>Neural</a:t>
            </a:r>
            <a:r>
              <a:rPr lang="ru-RU" b="1" dirty="0"/>
              <a:t> </a:t>
            </a:r>
            <a:r>
              <a:rPr lang="ru-RU" b="1" dirty="0" err="1"/>
              <a:t>Networks</a:t>
            </a:r>
            <a:r>
              <a:rPr lang="ru-RU" b="1" dirty="0"/>
              <a:t>, U-</a:t>
            </a:r>
            <a:r>
              <a:rPr lang="ru-RU" b="1" dirty="0" err="1"/>
              <a:t>Net</a:t>
            </a:r>
            <a:r>
              <a:rPr lang="ru-RU" b="1" dirty="0"/>
              <a:t>)</a:t>
            </a:r>
          </a:p>
          <a:p>
            <a:r>
              <a:rPr lang="ru-RU" dirty="0"/>
              <a:t>Современные методы сегментации медицинских изображений все чаще используют глубокие </a:t>
            </a:r>
            <a:r>
              <a:rPr lang="ru-RU" dirty="0" err="1"/>
              <a:t>сверточные</a:t>
            </a:r>
            <a:r>
              <a:rPr lang="ru-RU" dirty="0"/>
              <a:t> нейронные сети (CNN). Требуют большого количества размеченных данных и вычислительных ресурсов</a:t>
            </a:r>
          </a:p>
          <a:p>
            <a:r>
              <a:rPr lang="ru-RU" b="1" dirty="0"/>
              <a:t>8. </a:t>
            </a:r>
            <a:r>
              <a:rPr lang="ru-RU" b="1" dirty="0" err="1"/>
              <a:t>Transformer</a:t>
            </a:r>
            <a:r>
              <a:rPr lang="ru-RU" b="1" dirty="0"/>
              <a:t>-архитектуры для сегментации(</a:t>
            </a:r>
            <a:r>
              <a:rPr lang="ru-RU" b="1" dirty="0" err="1"/>
              <a:t>ransUNet</a:t>
            </a:r>
            <a:r>
              <a:rPr lang="ru-RU" b="1" dirty="0"/>
              <a:t>)</a:t>
            </a:r>
          </a:p>
          <a:p>
            <a:r>
              <a:rPr lang="ru-RU" dirty="0"/>
              <a:t>Последним достижением в области сегментации. Перспективны для сложных </a:t>
            </a:r>
            <a:r>
              <a:rPr lang="ru-RU" dirty="0" err="1"/>
              <a:t>многомодальных</a:t>
            </a:r>
            <a:r>
              <a:rPr lang="ru-RU" dirty="0"/>
              <a:t> медицинских изображений.</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58993"/>
            <a:ext cx="7768537" cy="523220"/>
          </a:xfrm>
          <a:prstGeom prst="rect">
            <a:avLst/>
          </a:prstGeom>
        </p:spPr>
        <p:txBody>
          <a:bodyPr wrap="none">
            <a:spAutoFit/>
          </a:bodyPr>
          <a:lstStyle/>
          <a:p>
            <a:r>
              <a:rPr lang="ru-RU" sz="2800" dirty="0"/>
              <a:t>Методы сегментации медицинских изображений</a:t>
            </a:r>
          </a:p>
        </p:txBody>
      </p:sp>
    </p:spTree>
    <p:extLst>
      <p:ext uri="{BB962C8B-B14F-4D97-AF65-F5344CB8AC3E}">
        <p14:creationId xmlns:p14="http://schemas.microsoft.com/office/powerpoint/2010/main" val="1302205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1477328"/>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a:p>
            <a:r>
              <a:rPr lang="ru-RU" dirty="0" err="1"/>
              <a:t>Графовые</a:t>
            </a:r>
            <a:r>
              <a:rPr lang="ru-RU" dirty="0"/>
              <a:t> методы сегментации, такие как </a:t>
            </a:r>
            <a:r>
              <a:rPr lang="ru-RU" dirty="0" err="1"/>
              <a:t>Graph</a:t>
            </a:r>
            <a:r>
              <a:rPr lang="ru-RU" dirty="0"/>
              <a:t> </a:t>
            </a:r>
            <a:r>
              <a:rPr lang="ru-RU" dirty="0" err="1"/>
              <a:t>Cut</a:t>
            </a:r>
            <a:r>
              <a:rPr lang="ru-RU" dirty="0"/>
              <a:t>, представляют изображение в виде графа, где каждый пиксель является узлом. Разделение изображения происходит путем нахождения минимального разреза графа, что позволяет выделить объекты на основе энергетических функций. Эти методы достаточно мощные и могут учитывать как информацию о яркости, так и о текстуре.</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6" name="Прямоугольник 5">
            <a:extLst>
              <a:ext uri="{FF2B5EF4-FFF2-40B4-BE49-F238E27FC236}">
                <a16:creationId xmlns:a16="http://schemas.microsoft.com/office/drawing/2014/main" id="{38B1BA83-2B41-428F-BC97-5AD1BE315913}"/>
              </a:ext>
            </a:extLst>
          </p:cNvPr>
          <p:cNvSpPr/>
          <p:nvPr/>
        </p:nvSpPr>
        <p:spPr>
          <a:xfrm>
            <a:off x="5140195" y="2092880"/>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pic>
        <p:nvPicPr>
          <p:cNvPr id="18" name="Рисунок 17">
            <a:extLst>
              <a:ext uri="{FF2B5EF4-FFF2-40B4-BE49-F238E27FC236}">
                <a16:creationId xmlns:a16="http://schemas.microsoft.com/office/drawing/2014/main" id="{09DD2242-6771-4C52-BB5E-BFCE9BA8DAEB}"/>
              </a:ext>
            </a:extLst>
          </p:cNvPr>
          <p:cNvPicPr>
            <a:picLocks noChangeAspect="1"/>
          </p:cNvPicPr>
          <p:nvPr/>
        </p:nvPicPr>
        <p:blipFill>
          <a:blip r:embed="rId2">
            <a:extLst>
              <a:ext uri="{BEBA8EAE-BF5A-486C-A8C5-ECC9F3942E4B}">
                <a14:imgProps xmlns:a14="http://schemas.microsoft.com/office/drawing/2010/main">
                  <a14:imgLayer r:embed="rId3">
                    <a14:imgEffect>
                      <a14:saturation sat="98000"/>
                    </a14:imgEffect>
                  </a14:imgLayer>
                </a14:imgProps>
              </a:ext>
            </a:extLst>
          </a:blip>
          <a:stretch>
            <a:fillRect/>
          </a:stretch>
        </p:blipFill>
        <p:spPr>
          <a:xfrm>
            <a:off x="7849961" y="2486026"/>
            <a:ext cx="3971925" cy="3905250"/>
          </a:xfrm>
          <a:prstGeom prst="rect">
            <a:avLst/>
          </a:prstGeom>
        </p:spPr>
      </p:pic>
      <p:sp>
        <p:nvSpPr>
          <p:cNvPr id="5" name="Прямоугольник 4">
            <a:extLst>
              <a:ext uri="{FF2B5EF4-FFF2-40B4-BE49-F238E27FC236}">
                <a16:creationId xmlns:a16="http://schemas.microsoft.com/office/drawing/2014/main" id="{D7B1362C-FE03-452F-96AB-AC17DA792FBC}"/>
              </a:ext>
            </a:extLst>
          </p:cNvPr>
          <p:cNvSpPr/>
          <p:nvPr/>
        </p:nvSpPr>
        <p:spPr>
          <a:xfrm>
            <a:off x="363794" y="2277546"/>
            <a:ext cx="3794549" cy="2585323"/>
          </a:xfrm>
          <a:prstGeom prst="rect">
            <a:avLst/>
          </a:prstGeom>
        </p:spPr>
        <p:txBody>
          <a:bodyPr wrap="square">
            <a:spAutoFit/>
          </a:bodyPr>
          <a:lstStyle/>
          <a:p>
            <a:r>
              <a:rPr lang="ru-RU" b="1" dirty="0"/>
              <a:t>Алгоритм минимального разреза: </a:t>
            </a:r>
          </a:p>
          <a:p>
            <a:r>
              <a:rPr lang="ru-RU" dirty="0"/>
              <a:t>Нахождение минимального разреза графа, который минимизирует сумму весов рёбер между сегментами. В этом случае веса определяют, какие рёбра "дороже" разрезать, и алгоритм старается избегать разреза рёбер с высокими весами.</a:t>
            </a:r>
          </a:p>
        </p:txBody>
      </p:sp>
      <p:pic>
        <p:nvPicPr>
          <p:cNvPr id="7" name="Рисунок 6">
            <a:extLst>
              <a:ext uri="{FF2B5EF4-FFF2-40B4-BE49-F238E27FC236}">
                <a16:creationId xmlns:a16="http://schemas.microsoft.com/office/drawing/2014/main" id="{FF5F23FD-EA91-4694-89E2-198ACA055056}"/>
              </a:ext>
            </a:extLst>
          </p:cNvPr>
          <p:cNvPicPr>
            <a:picLocks noChangeAspect="1"/>
          </p:cNvPicPr>
          <p:nvPr/>
        </p:nvPicPr>
        <p:blipFill>
          <a:blip r:embed="rId4"/>
          <a:stretch>
            <a:fillRect/>
          </a:stretch>
        </p:blipFill>
        <p:spPr>
          <a:xfrm>
            <a:off x="3991685" y="2486026"/>
            <a:ext cx="3638550" cy="3819525"/>
          </a:xfrm>
          <a:prstGeom prst="rect">
            <a:avLst/>
          </a:prstGeom>
        </p:spPr>
      </p:pic>
      <p:sp>
        <p:nvSpPr>
          <p:cNvPr id="9" name="Прямоугольник 8">
            <a:extLst>
              <a:ext uri="{FF2B5EF4-FFF2-40B4-BE49-F238E27FC236}">
                <a16:creationId xmlns:a16="http://schemas.microsoft.com/office/drawing/2014/main" id="{602C9868-BBC1-4592-B813-B42835D8D897}"/>
              </a:ext>
            </a:extLst>
          </p:cNvPr>
          <p:cNvSpPr/>
          <p:nvPr/>
        </p:nvSpPr>
        <p:spPr>
          <a:xfrm>
            <a:off x="363794" y="4828223"/>
            <a:ext cx="3794549" cy="1477328"/>
          </a:xfrm>
          <a:prstGeom prst="rect">
            <a:avLst/>
          </a:prstGeom>
        </p:spPr>
        <p:txBody>
          <a:bodyPr wrap="square">
            <a:spAutoFit/>
          </a:bodyPr>
          <a:lstStyle/>
          <a:p>
            <a:r>
              <a:rPr lang="ru-RU" b="1" dirty="0"/>
              <a:t>Пороговое значение сегментации</a:t>
            </a:r>
          </a:p>
          <a:p>
            <a:r>
              <a:rPr lang="ru-RU" dirty="0" err="1"/>
              <a:t>threshold</a:t>
            </a:r>
            <a:r>
              <a:rPr lang="ru-RU" dirty="0"/>
              <a:t> = 15</a:t>
            </a:r>
          </a:p>
          <a:p>
            <a:r>
              <a:rPr lang="ru-RU" dirty="0"/>
              <a:t>Если все веса рёбер в подграфе меньше этого порога, пиксели объединяются в один сегмент.</a:t>
            </a:r>
          </a:p>
        </p:txBody>
      </p:sp>
    </p:spTree>
    <p:extLst>
      <p:ext uri="{BB962C8B-B14F-4D97-AF65-F5344CB8AC3E}">
        <p14:creationId xmlns:p14="http://schemas.microsoft.com/office/powerpoint/2010/main" val="1867288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r>
              <a:rPr lang="ru-RU"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pic>
        <p:nvPicPr>
          <p:cNvPr id="18" name="Рисунок 17">
            <a:extLst>
              <a:ext uri="{FF2B5EF4-FFF2-40B4-BE49-F238E27FC236}">
                <a16:creationId xmlns:a16="http://schemas.microsoft.com/office/drawing/2014/main" id="{09DD2242-6771-4C52-BB5E-BFCE9BA8DAEB}"/>
              </a:ext>
            </a:extLst>
          </p:cNvPr>
          <p:cNvPicPr>
            <a:picLocks noChangeAspect="1"/>
          </p:cNvPicPr>
          <p:nvPr/>
        </p:nvPicPr>
        <p:blipFill>
          <a:blip r:embed="rId2">
            <a:extLst>
              <a:ext uri="{BEBA8EAE-BF5A-486C-A8C5-ECC9F3942E4B}">
                <a14:imgProps xmlns:a14="http://schemas.microsoft.com/office/drawing/2010/main">
                  <a14:imgLayer r:embed="rId3">
                    <a14:imgEffect>
                      <a14:saturation sat="98000"/>
                    </a14:imgEffect>
                  </a14:imgLayer>
                </a14:imgProps>
              </a:ext>
            </a:extLst>
          </a:blip>
          <a:stretch>
            <a:fillRect/>
          </a:stretch>
        </p:blipFill>
        <p:spPr>
          <a:xfrm>
            <a:off x="4365676" y="1199468"/>
            <a:ext cx="3971925" cy="3905250"/>
          </a:xfrm>
          <a:prstGeom prst="rect">
            <a:avLst/>
          </a:prstGeom>
        </p:spPr>
      </p:pic>
      <p:pic>
        <p:nvPicPr>
          <p:cNvPr id="8" name="Рисунок 7">
            <a:extLst>
              <a:ext uri="{FF2B5EF4-FFF2-40B4-BE49-F238E27FC236}">
                <a16:creationId xmlns:a16="http://schemas.microsoft.com/office/drawing/2014/main" id="{8EF6BB79-EEEB-47CB-8F67-77E4C9A94A4D}"/>
              </a:ext>
            </a:extLst>
          </p:cNvPr>
          <p:cNvPicPr>
            <a:picLocks noChangeAspect="1"/>
          </p:cNvPicPr>
          <p:nvPr/>
        </p:nvPicPr>
        <p:blipFill>
          <a:blip r:embed="rId4"/>
          <a:stretch>
            <a:fillRect/>
          </a:stretch>
        </p:blipFill>
        <p:spPr>
          <a:xfrm>
            <a:off x="8748085" y="1572208"/>
            <a:ext cx="3285480" cy="3068152"/>
          </a:xfrm>
          <a:prstGeom prst="rect">
            <a:avLst/>
          </a:prstGeom>
        </p:spPr>
      </p:pic>
      <p:pic>
        <p:nvPicPr>
          <p:cNvPr id="11" name="Рисунок 10">
            <a:extLst>
              <a:ext uri="{FF2B5EF4-FFF2-40B4-BE49-F238E27FC236}">
                <a16:creationId xmlns:a16="http://schemas.microsoft.com/office/drawing/2014/main" id="{8799227B-382D-49A2-B802-4991A71E07E3}"/>
              </a:ext>
            </a:extLst>
          </p:cNvPr>
          <p:cNvPicPr>
            <a:picLocks noChangeAspect="1"/>
          </p:cNvPicPr>
          <p:nvPr/>
        </p:nvPicPr>
        <p:blipFill>
          <a:blip r:embed="rId5"/>
          <a:stretch>
            <a:fillRect/>
          </a:stretch>
        </p:blipFill>
        <p:spPr>
          <a:xfrm>
            <a:off x="158435" y="1076712"/>
            <a:ext cx="3638550" cy="3819525"/>
          </a:xfrm>
          <a:prstGeom prst="rect">
            <a:avLst/>
          </a:prstGeom>
        </p:spPr>
      </p:pic>
      <p:pic>
        <p:nvPicPr>
          <p:cNvPr id="10" name="Рисунок 9">
            <a:extLst>
              <a:ext uri="{FF2B5EF4-FFF2-40B4-BE49-F238E27FC236}">
                <a16:creationId xmlns:a16="http://schemas.microsoft.com/office/drawing/2014/main" id="{8D017682-5392-4CFF-A962-A23ADC970C17}"/>
              </a:ext>
            </a:extLst>
          </p:cNvPr>
          <p:cNvPicPr>
            <a:picLocks noChangeAspect="1"/>
          </p:cNvPicPr>
          <p:nvPr/>
        </p:nvPicPr>
        <p:blipFill>
          <a:blip r:embed="rId6"/>
          <a:stretch>
            <a:fillRect/>
          </a:stretch>
        </p:blipFill>
        <p:spPr>
          <a:xfrm>
            <a:off x="363794" y="5135723"/>
            <a:ext cx="6410325" cy="1647825"/>
          </a:xfrm>
          <a:prstGeom prst="rect">
            <a:avLst/>
          </a:prstGeom>
        </p:spPr>
      </p:pic>
      <p:sp>
        <p:nvSpPr>
          <p:cNvPr id="12" name="TextBox 11">
            <a:extLst>
              <a:ext uri="{FF2B5EF4-FFF2-40B4-BE49-F238E27FC236}">
                <a16:creationId xmlns:a16="http://schemas.microsoft.com/office/drawing/2014/main" id="{23D65EA7-D469-41CA-ABB9-E3E138140F2D}"/>
              </a:ext>
            </a:extLst>
          </p:cNvPr>
          <p:cNvSpPr txBox="1"/>
          <p:nvPr/>
        </p:nvSpPr>
        <p:spPr>
          <a:xfrm flipH="1">
            <a:off x="7173686" y="5135723"/>
            <a:ext cx="4293822" cy="923330"/>
          </a:xfrm>
          <a:prstGeom prst="rect">
            <a:avLst/>
          </a:prstGeom>
          <a:noFill/>
        </p:spPr>
        <p:txBody>
          <a:bodyPr wrap="square" rtlCol="0">
            <a:spAutoFit/>
          </a:bodyPr>
          <a:lstStyle/>
          <a:p>
            <a:r>
              <a:rPr lang="ru-RU" dirty="0"/>
              <a:t>В этом примере выделяются более темные области, имеющие низкое значение интенсивности.</a:t>
            </a:r>
          </a:p>
        </p:txBody>
      </p:sp>
      <p:sp>
        <p:nvSpPr>
          <p:cNvPr id="13" name="Прямоугольник 12">
            <a:extLst>
              <a:ext uri="{FF2B5EF4-FFF2-40B4-BE49-F238E27FC236}">
                <a16:creationId xmlns:a16="http://schemas.microsoft.com/office/drawing/2014/main" id="{CCE55D1C-A717-4EE2-B983-3304DD8E6F15}"/>
              </a:ext>
            </a:extLst>
          </p:cNvPr>
          <p:cNvSpPr/>
          <p:nvPr/>
        </p:nvSpPr>
        <p:spPr>
          <a:xfrm>
            <a:off x="7173686" y="6185084"/>
            <a:ext cx="3225435" cy="369332"/>
          </a:xfrm>
          <a:prstGeom prst="rect">
            <a:avLst/>
          </a:prstGeom>
        </p:spPr>
        <p:txBody>
          <a:bodyPr wrap="none">
            <a:spAutoFit/>
          </a:bodyPr>
          <a:lstStyle/>
          <a:p>
            <a:r>
              <a:rPr lang="ru-RU" dirty="0" err="1"/>
              <a:t>segmented_image</a:t>
            </a:r>
            <a:r>
              <a:rPr lang="ru-RU" dirty="0"/>
              <a:t>[i, j] = </a:t>
            </a:r>
            <a:r>
              <a:rPr lang="ru-RU" dirty="0" err="1"/>
              <a:t>idx</a:t>
            </a:r>
            <a:r>
              <a:rPr lang="ru-RU" dirty="0"/>
              <a:t> * 50</a:t>
            </a:r>
          </a:p>
        </p:txBody>
      </p:sp>
    </p:spTree>
    <p:extLst>
      <p:ext uri="{BB962C8B-B14F-4D97-AF65-F5344CB8AC3E}">
        <p14:creationId xmlns:p14="http://schemas.microsoft.com/office/powerpoint/2010/main" val="2414401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r>
              <a:rPr lang="ru-RU"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pic>
        <p:nvPicPr>
          <p:cNvPr id="18" name="Рисунок 17">
            <a:extLst>
              <a:ext uri="{FF2B5EF4-FFF2-40B4-BE49-F238E27FC236}">
                <a16:creationId xmlns:a16="http://schemas.microsoft.com/office/drawing/2014/main" id="{09DD2242-6771-4C52-BB5E-BFCE9BA8DAEB}"/>
              </a:ext>
            </a:extLst>
          </p:cNvPr>
          <p:cNvPicPr>
            <a:picLocks noChangeAspect="1"/>
          </p:cNvPicPr>
          <p:nvPr/>
        </p:nvPicPr>
        <p:blipFill>
          <a:blip r:embed="rId2">
            <a:extLst>
              <a:ext uri="{BEBA8EAE-BF5A-486C-A8C5-ECC9F3942E4B}">
                <a14:imgProps xmlns:a14="http://schemas.microsoft.com/office/drawing/2010/main">
                  <a14:imgLayer r:embed="rId3">
                    <a14:imgEffect>
                      <a14:saturation sat="98000"/>
                    </a14:imgEffect>
                  </a14:imgLayer>
                </a14:imgProps>
              </a:ext>
            </a:extLst>
          </a:blip>
          <a:stretch>
            <a:fillRect/>
          </a:stretch>
        </p:blipFill>
        <p:spPr>
          <a:xfrm>
            <a:off x="4365676" y="1199468"/>
            <a:ext cx="3971925" cy="3905250"/>
          </a:xfrm>
          <a:prstGeom prst="rect">
            <a:avLst/>
          </a:prstGeom>
        </p:spPr>
      </p:pic>
      <p:pic>
        <p:nvPicPr>
          <p:cNvPr id="11" name="Рисунок 10">
            <a:extLst>
              <a:ext uri="{FF2B5EF4-FFF2-40B4-BE49-F238E27FC236}">
                <a16:creationId xmlns:a16="http://schemas.microsoft.com/office/drawing/2014/main" id="{8799227B-382D-49A2-B802-4991A71E07E3}"/>
              </a:ext>
            </a:extLst>
          </p:cNvPr>
          <p:cNvPicPr>
            <a:picLocks noChangeAspect="1"/>
          </p:cNvPicPr>
          <p:nvPr/>
        </p:nvPicPr>
        <p:blipFill>
          <a:blip r:embed="rId4"/>
          <a:stretch>
            <a:fillRect/>
          </a:stretch>
        </p:blipFill>
        <p:spPr>
          <a:xfrm>
            <a:off x="158435" y="1076712"/>
            <a:ext cx="3638550" cy="3819525"/>
          </a:xfrm>
          <a:prstGeom prst="rect">
            <a:avLst/>
          </a:prstGeom>
        </p:spPr>
      </p:pic>
      <p:pic>
        <p:nvPicPr>
          <p:cNvPr id="10" name="Рисунок 9">
            <a:extLst>
              <a:ext uri="{FF2B5EF4-FFF2-40B4-BE49-F238E27FC236}">
                <a16:creationId xmlns:a16="http://schemas.microsoft.com/office/drawing/2014/main" id="{8D017682-5392-4CFF-A962-A23ADC970C17}"/>
              </a:ext>
            </a:extLst>
          </p:cNvPr>
          <p:cNvPicPr>
            <a:picLocks noChangeAspect="1"/>
          </p:cNvPicPr>
          <p:nvPr/>
        </p:nvPicPr>
        <p:blipFill>
          <a:blip r:embed="rId5"/>
          <a:stretch>
            <a:fillRect/>
          </a:stretch>
        </p:blipFill>
        <p:spPr>
          <a:xfrm>
            <a:off x="363794" y="5135723"/>
            <a:ext cx="6410325" cy="1647825"/>
          </a:xfrm>
          <a:prstGeom prst="rect">
            <a:avLst/>
          </a:prstGeom>
        </p:spPr>
      </p:pic>
      <p:sp>
        <p:nvSpPr>
          <p:cNvPr id="12" name="TextBox 11">
            <a:extLst>
              <a:ext uri="{FF2B5EF4-FFF2-40B4-BE49-F238E27FC236}">
                <a16:creationId xmlns:a16="http://schemas.microsoft.com/office/drawing/2014/main" id="{23D65EA7-D469-41CA-ABB9-E3E138140F2D}"/>
              </a:ext>
            </a:extLst>
          </p:cNvPr>
          <p:cNvSpPr txBox="1"/>
          <p:nvPr/>
        </p:nvSpPr>
        <p:spPr>
          <a:xfrm flipH="1">
            <a:off x="7173686" y="5135723"/>
            <a:ext cx="4293822" cy="923330"/>
          </a:xfrm>
          <a:prstGeom prst="rect">
            <a:avLst/>
          </a:prstGeom>
          <a:noFill/>
        </p:spPr>
        <p:txBody>
          <a:bodyPr wrap="square" rtlCol="0">
            <a:spAutoFit/>
          </a:bodyPr>
          <a:lstStyle/>
          <a:p>
            <a:r>
              <a:rPr lang="ru-RU" dirty="0"/>
              <a:t>В этом примере выделяются более светлые области, имеющие высокое значение интенсивности.</a:t>
            </a:r>
          </a:p>
        </p:txBody>
      </p:sp>
      <p:pic>
        <p:nvPicPr>
          <p:cNvPr id="4" name="Рисунок 3">
            <a:extLst>
              <a:ext uri="{FF2B5EF4-FFF2-40B4-BE49-F238E27FC236}">
                <a16:creationId xmlns:a16="http://schemas.microsoft.com/office/drawing/2014/main" id="{58BB5BEB-6189-417E-B282-46E55C16925E}"/>
              </a:ext>
            </a:extLst>
          </p:cNvPr>
          <p:cNvPicPr>
            <a:picLocks noChangeAspect="1"/>
          </p:cNvPicPr>
          <p:nvPr/>
        </p:nvPicPr>
        <p:blipFill>
          <a:blip r:embed="rId6"/>
          <a:stretch>
            <a:fillRect/>
          </a:stretch>
        </p:blipFill>
        <p:spPr>
          <a:xfrm>
            <a:off x="8662951" y="1304681"/>
            <a:ext cx="2914650" cy="3000375"/>
          </a:xfrm>
          <a:prstGeom prst="rect">
            <a:avLst/>
          </a:prstGeom>
        </p:spPr>
      </p:pic>
    </p:spTree>
    <p:extLst>
      <p:ext uri="{BB962C8B-B14F-4D97-AF65-F5344CB8AC3E}">
        <p14:creationId xmlns:p14="http://schemas.microsoft.com/office/powerpoint/2010/main" val="99700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r>
              <a:rPr lang="ru-RU" dirty="0"/>
              <a:t>.Реализация.</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10" name="Прямоугольник 9">
            <a:extLst>
              <a:ext uri="{FF2B5EF4-FFF2-40B4-BE49-F238E27FC236}">
                <a16:creationId xmlns:a16="http://schemas.microsoft.com/office/drawing/2014/main" id="{F99F9F57-C8C6-4124-A0AD-636634308A50}"/>
              </a:ext>
            </a:extLst>
          </p:cNvPr>
          <p:cNvSpPr/>
          <p:nvPr/>
        </p:nvSpPr>
        <p:spPr>
          <a:xfrm>
            <a:off x="619432" y="1449777"/>
            <a:ext cx="10294373" cy="1754326"/>
          </a:xfrm>
          <a:prstGeom prst="rect">
            <a:avLst/>
          </a:prstGeom>
        </p:spPr>
        <p:txBody>
          <a:bodyPr wrap="square">
            <a:spAutoFit/>
          </a:bodyPr>
          <a:lstStyle/>
          <a:p>
            <a:r>
              <a:rPr lang="ru-RU" dirty="0" err="1"/>
              <a:t>Graph</a:t>
            </a:r>
            <a:r>
              <a:rPr lang="ru-RU" dirty="0"/>
              <a:t> </a:t>
            </a:r>
            <a:r>
              <a:rPr lang="ru-RU" dirty="0" err="1"/>
              <a:t>Cut</a:t>
            </a:r>
            <a:r>
              <a:rPr lang="ru-RU" dirty="0"/>
              <a:t> (</a:t>
            </a:r>
            <a:r>
              <a:rPr lang="ru-RU" dirty="0" err="1"/>
              <a:t>Quickshift</a:t>
            </a:r>
            <a:r>
              <a:rPr lang="ru-RU" dirty="0"/>
              <a:t>):Метод использует алгоритм </a:t>
            </a:r>
            <a:r>
              <a:rPr lang="ru-RU" dirty="0" err="1"/>
              <a:t>quickshift</a:t>
            </a:r>
            <a:r>
              <a:rPr lang="ru-RU" dirty="0"/>
              <a:t>, который является приближением метода </a:t>
            </a:r>
            <a:r>
              <a:rPr lang="ru-RU" dirty="0" err="1"/>
              <a:t>графового</a:t>
            </a:r>
            <a:r>
              <a:rPr lang="ru-RU" dirty="0"/>
              <a:t> разреза.</a:t>
            </a:r>
          </a:p>
          <a:p>
            <a:r>
              <a:rPr lang="ru-RU" b="1" dirty="0"/>
              <a:t>Параметры:</a:t>
            </a:r>
          </a:p>
          <a:p>
            <a:r>
              <a:rPr lang="ru-RU" b="1" dirty="0" err="1"/>
              <a:t>kernel_size</a:t>
            </a:r>
            <a:r>
              <a:rPr lang="ru-RU" dirty="0"/>
              <a:t>: размер ядра для кластеризации.</a:t>
            </a:r>
          </a:p>
          <a:p>
            <a:r>
              <a:rPr lang="ru-RU" b="1" dirty="0" err="1"/>
              <a:t>max_dist</a:t>
            </a:r>
            <a:r>
              <a:rPr lang="ru-RU" dirty="0"/>
              <a:t>: максимальное расстояние для объединения соседей.</a:t>
            </a:r>
          </a:p>
          <a:p>
            <a:r>
              <a:rPr lang="ru-RU" b="1" dirty="0" err="1"/>
              <a:t>ratio</a:t>
            </a:r>
            <a:r>
              <a:rPr lang="ru-RU" dirty="0"/>
              <a:t>: влияние текстуры на сегментацию.</a:t>
            </a:r>
          </a:p>
        </p:txBody>
      </p:sp>
      <p:pic>
        <p:nvPicPr>
          <p:cNvPr id="11" name="Рисунок 10">
            <a:extLst>
              <a:ext uri="{FF2B5EF4-FFF2-40B4-BE49-F238E27FC236}">
                <a16:creationId xmlns:a16="http://schemas.microsoft.com/office/drawing/2014/main" id="{BDF88514-10F7-46FF-86AF-8B8E3DC444AB}"/>
              </a:ext>
            </a:extLst>
          </p:cNvPr>
          <p:cNvPicPr>
            <a:picLocks noChangeAspect="1"/>
          </p:cNvPicPr>
          <p:nvPr/>
        </p:nvPicPr>
        <p:blipFill>
          <a:blip r:embed="rId2"/>
          <a:stretch>
            <a:fillRect/>
          </a:stretch>
        </p:blipFill>
        <p:spPr>
          <a:xfrm>
            <a:off x="679529" y="3601185"/>
            <a:ext cx="3011687" cy="3037706"/>
          </a:xfrm>
          <a:prstGeom prst="rect">
            <a:avLst/>
          </a:prstGeom>
        </p:spPr>
      </p:pic>
      <p:sp>
        <p:nvSpPr>
          <p:cNvPr id="12" name="Прямоугольник 11">
            <a:extLst>
              <a:ext uri="{FF2B5EF4-FFF2-40B4-BE49-F238E27FC236}">
                <a16:creationId xmlns:a16="http://schemas.microsoft.com/office/drawing/2014/main" id="{AA251216-EA01-4593-8EC7-3B89DC7954CF}"/>
              </a:ext>
            </a:extLst>
          </p:cNvPr>
          <p:cNvSpPr/>
          <p:nvPr/>
        </p:nvSpPr>
        <p:spPr>
          <a:xfrm>
            <a:off x="679529" y="1076845"/>
            <a:ext cx="11749547" cy="923330"/>
          </a:xfrm>
          <a:prstGeom prst="rect">
            <a:avLst/>
          </a:prstGeom>
        </p:spPr>
        <p:txBody>
          <a:bodyPr wrap="square">
            <a:spAutoFit/>
          </a:bodyPr>
          <a:lstStyle/>
          <a:p>
            <a:r>
              <a:rPr lang="en-US" dirty="0" err="1">
                <a:solidFill>
                  <a:srgbClr val="000000"/>
                </a:solidFill>
                <a:latin typeface="Courier New" panose="02070309020205020404" pitchFamily="49" charset="0"/>
              </a:rPr>
              <a:t>segmentation.quickshift</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image_float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kernel_size</a:t>
            </a:r>
            <a:r>
              <a:rPr lang="en-US" dirty="0">
                <a:solidFill>
                  <a:srgbClr val="000000"/>
                </a:solidFill>
                <a:latin typeface="Courier New" panose="02070309020205020404" pitchFamily="49" charset="0"/>
              </a:rPr>
              <a:t>=</a:t>
            </a:r>
            <a:r>
              <a:rPr lang="en-US" dirty="0">
                <a:solidFill>
                  <a:srgbClr val="116644"/>
                </a:solidFill>
                <a:latin typeface="Courier New" panose="02070309020205020404" pitchFamily="49" charset="0"/>
              </a:rPr>
              <a:t>3</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max_dist</a:t>
            </a:r>
            <a:r>
              <a:rPr lang="en-US" dirty="0">
                <a:solidFill>
                  <a:srgbClr val="000000"/>
                </a:solidFill>
                <a:latin typeface="Courier New" panose="02070309020205020404" pitchFamily="49" charset="0"/>
              </a:rPr>
              <a:t>=</a:t>
            </a:r>
            <a:r>
              <a:rPr lang="en-US" dirty="0">
                <a:solidFill>
                  <a:srgbClr val="116644"/>
                </a:solidFill>
                <a:latin typeface="Courier New" panose="02070309020205020404" pitchFamily="49" charset="0"/>
              </a:rPr>
              <a:t>6</a:t>
            </a:r>
            <a:r>
              <a:rPr lang="en-US" dirty="0">
                <a:solidFill>
                  <a:srgbClr val="000000"/>
                </a:solidFill>
                <a:latin typeface="Courier New" panose="02070309020205020404" pitchFamily="49" charset="0"/>
              </a:rPr>
              <a:t>, ratio=</a:t>
            </a:r>
            <a:r>
              <a:rPr lang="en-US" dirty="0">
                <a:solidFill>
                  <a:srgbClr val="116644"/>
                </a:solidFill>
                <a:latin typeface="Courier New" panose="02070309020205020404" pitchFamily="49" charset="0"/>
              </a:rPr>
              <a:t>0.5</a:t>
            </a:r>
            <a:r>
              <a:rPr lang="en-US" dirty="0">
                <a:solidFill>
                  <a:srgbClr val="000000"/>
                </a:solidFill>
                <a:latin typeface="Courier New" panose="02070309020205020404" pitchFamily="49" charset="0"/>
              </a:rPr>
              <a:t>)</a:t>
            </a:r>
          </a:p>
          <a:p>
            <a:br>
              <a:rPr lang="en-US" dirty="0">
                <a:solidFill>
                  <a:srgbClr val="000000"/>
                </a:solidFill>
                <a:latin typeface="Courier New" panose="02070309020205020404" pitchFamily="49" charset="0"/>
              </a:rPr>
            </a:br>
            <a:endParaRPr lang="en-US" b="0" dirty="0">
              <a:solidFill>
                <a:srgbClr val="000000"/>
              </a:solidFill>
              <a:effectLst/>
              <a:latin typeface="Courier New" panose="02070309020205020404" pitchFamily="49" charset="0"/>
            </a:endParaRPr>
          </a:p>
        </p:txBody>
      </p:sp>
      <p:pic>
        <p:nvPicPr>
          <p:cNvPr id="13" name="Рисунок 12">
            <a:extLst>
              <a:ext uri="{FF2B5EF4-FFF2-40B4-BE49-F238E27FC236}">
                <a16:creationId xmlns:a16="http://schemas.microsoft.com/office/drawing/2014/main" id="{7628AD60-1B87-4295-96AD-4F814EBD20F3}"/>
              </a:ext>
            </a:extLst>
          </p:cNvPr>
          <p:cNvPicPr>
            <a:picLocks noChangeAspect="1"/>
          </p:cNvPicPr>
          <p:nvPr/>
        </p:nvPicPr>
        <p:blipFill>
          <a:blip r:embed="rId3"/>
          <a:stretch>
            <a:fillRect/>
          </a:stretch>
        </p:blipFill>
        <p:spPr>
          <a:xfrm>
            <a:off x="3814916" y="3577035"/>
            <a:ext cx="2693885" cy="2999141"/>
          </a:xfrm>
          <a:prstGeom prst="rect">
            <a:avLst/>
          </a:prstGeom>
        </p:spPr>
      </p:pic>
      <p:pic>
        <p:nvPicPr>
          <p:cNvPr id="14" name="Рисунок 13">
            <a:extLst>
              <a:ext uri="{FF2B5EF4-FFF2-40B4-BE49-F238E27FC236}">
                <a16:creationId xmlns:a16="http://schemas.microsoft.com/office/drawing/2014/main" id="{2751ECF1-64E4-421E-9452-4901652591FE}"/>
              </a:ext>
            </a:extLst>
          </p:cNvPr>
          <p:cNvPicPr>
            <a:picLocks noChangeAspect="1"/>
          </p:cNvPicPr>
          <p:nvPr/>
        </p:nvPicPr>
        <p:blipFill>
          <a:blip r:embed="rId4"/>
          <a:stretch>
            <a:fillRect/>
          </a:stretch>
        </p:blipFill>
        <p:spPr>
          <a:xfrm>
            <a:off x="6828405" y="3577035"/>
            <a:ext cx="2858366" cy="2999142"/>
          </a:xfrm>
          <a:prstGeom prst="rect">
            <a:avLst/>
          </a:prstGeom>
        </p:spPr>
      </p:pic>
    </p:spTree>
    <p:extLst>
      <p:ext uri="{BB962C8B-B14F-4D97-AF65-F5344CB8AC3E}">
        <p14:creationId xmlns:p14="http://schemas.microsoft.com/office/powerpoint/2010/main" val="4172751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6" name="Прямоугольник 5">
            <a:extLst>
              <a:ext uri="{FF2B5EF4-FFF2-40B4-BE49-F238E27FC236}">
                <a16:creationId xmlns:a16="http://schemas.microsoft.com/office/drawing/2014/main" id="{38B1BA83-2B41-428F-BC97-5AD1BE315913}"/>
              </a:ext>
            </a:extLst>
          </p:cNvPr>
          <p:cNvSpPr/>
          <p:nvPr/>
        </p:nvSpPr>
        <p:spPr>
          <a:xfrm>
            <a:off x="470223" y="1076472"/>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sp>
        <p:nvSpPr>
          <p:cNvPr id="19" name="Прямоугольник 18">
            <a:extLst>
              <a:ext uri="{FF2B5EF4-FFF2-40B4-BE49-F238E27FC236}">
                <a16:creationId xmlns:a16="http://schemas.microsoft.com/office/drawing/2014/main" id="{C401C7FE-5405-4484-8A3A-8A4A9E4A07BA}"/>
              </a:ext>
            </a:extLst>
          </p:cNvPr>
          <p:cNvSpPr/>
          <p:nvPr/>
        </p:nvSpPr>
        <p:spPr>
          <a:xfrm>
            <a:off x="470223" y="1364813"/>
            <a:ext cx="9988520" cy="369332"/>
          </a:xfrm>
          <a:prstGeom prst="rect">
            <a:avLst/>
          </a:prstGeom>
        </p:spPr>
        <p:txBody>
          <a:bodyPr wrap="square">
            <a:spAutoFit/>
          </a:bodyPr>
          <a:lstStyle/>
          <a:p>
            <a:r>
              <a:rPr lang="ru-RU" b="1" dirty="0"/>
              <a:t>3. Оптимизация критериев сегментации. Спектральный метод</a:t>
            </a:r>
            <a:endParaRPr lang="ru-RU" dirty="0"/>
          </a:p>
        </p:txBody>
      </p:sp>
      <p:pic>
        <p:nvPicPr>
          <p:cNvPr id="4" name="Рисунок 3">
            <a:extLst>
              <a:ext uri="{FF2B5EF4-FFF2-40B4-BE49-F238E27FC236}">
                <a16:creationId xmlns:a16="http://schemas.microsoft.com/office/drawing/2014/main" id="{9864FD11-C23B-4F30-AAD2-518779EC359F}"/>
              </a:ext>
            </a:extLst>
          </p:cNvPr>
          <p:cNvPicPr>
            <a:picLocks noChangeAspect="1"/>
          </p:cNvPicPr>
          <p:nvPr/>
        </p:nvPicPr>
        <p:blipFill>
          <a:blip r:embed="rId2"/>
          <a:stretch>
            <a:fillRect/>
          </a:stretch>
        </p:blipFill>
        <p:spPr>
          <a:xfrm>
            <a:off x="572180" y="1733772"/>
            <a:ext cx="8239125" cy="4467225"/>
          </a:xfrm>
          <a:prstGeom prst="rect">
            <a:avLst/>
          </a:prstGeom>
        </p:spPr>
      </p:pic>
    </p:spTree>
    <p:extLst>
      <p:ext uri="{BB962C8B-B14F-4D97-AF65-F5344CB8AC3E}">
        <p14:creationId xmlns:p14="http://schemas.microsoft.com/office/powerpoint/2010/main" val="1364659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6" name="Прямоугольник 5">
            <a:extLst>
              <a:ext uri="{FF2B5EF4-FFF2-40B4-BE49-F238E27FC236}">
                <a16:creationId xmlns:a16="http://schemas.microsoft.com/office/drawing/2014/main" id="{38B1BA83-2B41-428F-BC97-5AD1BE315913}"/>
              </a:ext>
            </a:extLst>
          </p:cNvPr>
          <p:cNvSpPr/>
          <p:nvPr/>
        </p:nvSpPr>
        <p:spPr>
          <a:xfrm>
            <a:off x="470223" y="1076472"/>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sp>
        <p:nvSpPr>
          <p:cNvPr id="19" name="Прямоугольник 18">
            <a:extLst>
              <a:ext uri="{FF2B5EF4-FFF2-40B4-BE49-F238E27FC236}">
                <a16:creationId xmlns:a16="http://schemas.microsoft.com/office/drawing/2014/main" id="{C401C7FE-5405-4484-8A3A-8A4A9E4A07BA}"/>
              </a:ext>
            </a:extLst>
          </p:cNvPr>
          <p:cNvSpPr/>
          <p:nvPr/>
        </p:nvSpPr>
        <p:spPr>
          <a:xfrm>
            <a:off x="470223" y="1364813"/>
            <a:ext cx="9988520" cy="369332"/>
          </a:xfrm>
          <a:prstGeom prst="rect">
            <a:avLst/>
          </a:prstGeom>
        </p:spPr>
        <p:txBody>
          <a:bodyPr wrap="square">
            <a:spAutoFit/>
          </a:bodyPr>
          <a:lstStyle/>
          <a:p>
            <a:r>
              <a:rPr lang="ru-RU" b="1" dirty="0"/>
              <a:t>3. Оптимизация критериев сегментации. Спектральный метод</a:t>
            </a:r>
            <a:endParaRPr lang="ru-RU" dirty="0"/>
          </a:p>
        </p:txBody>
      </p:sp>
      <p:pic>
        <p:nvPicPr>
          <p:cNvPr id="5" name="Рисунок 4">
            <a:extLst>
              <a:ext uri="{FF2B5EF4-FFF2-40B4-BE49-F238E27FC236}">
                <a16:creationId xmlns:a16="http://schemas.microsoft.com/office/drawing/2014/main" id="{C4C9AA14-87DE-45CB-BA37-933801EC8208}"/>
              </a:ext>
            </a:extLst>
          </p:cNvPr>
          <p:cNvPicPr>
            <a:picLocks noChangeAspect="1"/>
          </p:cNvPicPr>
          <p:nvPr/>
        </p:nvPicPr>
        <p:blipFill>
          <a:blip r:embed="rId2"/>
          <a:stretch>
            <a:fillRect/>
          </a:stretch>
        </p:blipFill>
        <p:spPr>
          <a:xfrm>
            <a:off x="6965489" y="1504525"/>
            <a:ext cx="3219450" cy="914400"/>
          </a:xfrm>
          <a:prstGeom prst="rect">
            <a:avLst/>
          </a:prstGeom>
        </p:spPr>
      </p:pic>
      <p:sp>
        <p:nvSpPr>
          <p:cNvPr id="7" name="Прямоугольник 6">
            <a:extLst>
              <a:ext uri="{FF2B5EF4-FFF2-40B4-BE49-F238E27FC236}">
                <a16:creationId xmlns:a16="http://schemas.microsoft.com/office/drawing/2014/main" id="{C8A217F3-45DB-4CE2-A83A-07CBE81EB5AE}"/>
              </a:ext>
            </a:extLst>
          </p:cNvPr>
          <p:cNvSpPr/>
          <p:nvPr/>
        </p:nvSpPr>
        <p:spPr>
          <a:xfrm>
            <a:off x="470223" y="2418925"/>
            <a:ext cx="6096000" cy="646331"/>
          </a:xfrm>
          <a:prstGeom prst="rect">
            <a:avLst/>
          </a:prstGeom>
        </p:spPr>
        <p:txBody>
          <a:bodyPr>
            <a:spAutoFit/>
          </a:bodyPr>
          <a:lstStyle/>
          <a:p>
            <a:r>
              <a:rPr lang="ru-RU" dirty="0"/>
              <a:t>D — диагональная матрица, где на диагонали находятся суммы весов всех рёбер, инцидентных узлу:</a:t>
            </a:r>
          </a:p>
        </p:txBody>
      </p:sp>
      <p:sp>
        <p:nvSpPr>
          <p:cNvPr id="8" name="Прямоугольник 7">
            <a:extLst>
              <a:ext uri="{FF2B5EF4-FFF2-40B4-BE49-F238E27FC236}">
                <a16:creationId xmlns:a16="http://schemas.microsoft.com/office/drawing/2014/main" id="{2A35CF45-7E3D-4CFD-8C7B-AC9D32E197D6}"/>
              </a:ext>
            </a:extLst>
          </p:cNvPr>
          <p:cNvSpPr/>
          <p:nvPr/>
        </p:nvSpPr>
        <p:spPr>
          <a:xfrm>
            <a:off x="470223" y="1851623"/>
            <a:ext cx="5316327" cy="369332"/>
          </a:xfrm>
          <a:prstGeom prst="rect">
            <a:avLst/>
          </a:prstGeom>
        </p:spPr>
        <p:txBody>
          <a:bodyPr wrap="none">
            <a:spAutoFit/>
          </a:bodyPr>
          <a:lstStyle/>
          <a:p>
            <a:r>
              <a:rPr lang="ru-RU" dirty="0"/>
              <a:t>W — матрица весов рёбер (веса между пикселями),</a:t>
            </a:r>
          </a:p>
        </p:txBody>
      </p:sp>
      <p:pic>
        <p:nvPicPr>
          <p:cNvPr id="9" name="Рисунок 8">
            <a:extLst>
              <a:ext uri="{FF2B5EF4-FFF2-40B4-BE49-F238E27FC236}">
                <a16:creationId xmlns:a16="http://schemas.microsoft.com/office/drawing/2014/main" id="{4E93B3D7-86B9-4295-AA72-EAFDF0EE8EE4}"/>
              </a:ext>
            </a:extLst>
          </p:cNvPr>
          <p:cNvPicPr>
            <a:picLocks noChangeAspect="1"/>
          </p:cNvPicPr>
          <p:nvPr/>
        </p:nvPicPr>
        <p:blipFill>
          <a:blip r:embed="rId3"/>
          <a:stretch>
            <a:fillRect/>
          </a:stretch>
        </p:blipFill>
        <p:spPr>
          <a:xfrm>
            <a:off x="7041689" y="2179431"/>
            <a:ext cx="1533525" cy="885825"/>
          </a:xfrm>
          <a:prstGeom prst="rect">
            <a:avLst/>
          </a:prstGeom>
        </p:spPr>
      </p:pic>
      <p:sp>
        <p:nvSpPr>
          <p:cNvPr id="10" name="Прямоугольник 9">
            <a:extLst>
              <a:ext uri="{FF2B5EF4-FFF2-40B4-BE49-F238E27FC236}">
                <a16:creationId xmlns:a16="http://schemas.microsoft.com/office/drawing/2014/main" id="{0DE23339-9D5E-414F-89BD-8DEE77BC49BB}"/>
              </a:ext>
            </a:extLst>
          </p:cNvPr>
          <p:cNvSpPr/>
          <p:nvPr/>
        </p:nvSpPr>
        <p:spPr>
          <a:xfrm>
            <a:off x="424542" y="3141210"/>
            <a:ext cx="8673777" cy="369332"/>
          </a:xfrm>
          <a:prstGeom prst="rect">
            <a:avLst/>
          </a:prstGeom>
        </p:spPr>
        <p:txBody>
          <a:bodyPr wrap="square">
            <a:spAutoFit/>
          </a:bodyPr>
          <a:lstStyle/>
          <a:p>
            <a:r>
              <a:rPr lang="ru-RU" dirty="0"/>
              <a:t>Построим </a:t>
            </a:r>
            <a:r>
              <a:rPr lang="ru-RU" b="1" dirty="0"/>
              <a:t>матрицу Лапласа</a:t>
            </a:r>
            <a:r>
              <a:rPr lang="ru-RU" dirty="0"/>
              <a:t> L, которая определяется как: L=D−W</a:t>
            </a:r>
          </a:p>
        </p:txBody>
      </p:sp>
      <p:pic>
        <p:nvPicPr>
          <p:cNvPr id="12" name="Рисунок 11">
            <a:extLst>
              <a:ext uri="{FF2B5EF4-FFF2-40B4-BE49-F238E27FC236}">
                <a16:creationId xmlns:a16="http://schemas.microsoft.com/office/drawing/2014/main" id="{62B10610-7FFF-435A-9170-255A06F372BE}"/>
              </a:ext>
            </a:extLst>
          </p:cNvPr>
          <p:cNvPicPr>
            <a:picLocks noChangeAspect="1"/>
          </p:cNvPicPr>
          <p:nvPr/>
        </p:nvPicPr>
        <p:blipFill>
          <a:blip r:embed="rId4"/>
          <a:stretch>
            <a:fillRect/>
          </a:stretch>
        </p:blipFill>
        <p:spPr>
          <a:xfrm>
            <a:off x="2351739" y="3798510"/>
            <a:ext cx="8496300" cy="2276475"/>
          </a:xfrm>
          <a:prstGeom prst="rect">
            <a:avLst/>
          </a:prstGeom>
        </p:spPr>
      </p:pic>
      <p:sp>
        <p:nvSpPr>
          <p:cNvPr id="11" name="Прямоугольник 10">
            <a:extLst>
              <a:ext uri="{FF2B5EF4-FFF2-40B4-BE49-F238E27FC236}">
                <a16:creationId xmlns:a16="http://schemas.microsoft.com/office/drawing/2014/main" id="{C2DAE244-C56B-499B-9C92-C9A3604CC651}"/>
              </a:ext>
            </a:extLst>
          </p:cNvPr>
          <p:cNvSpPr/>
          <p:nvPr/>
        </p:nvSpPr>
        <p:spPr>
          <a:xfrm>
            <a:off x="424542" y="6074985"/>
            <a:ext cx="11433161" cy="553998"/>
          </a:xfrm>
          <a:prstGeom prst="rect">
            <a:avLst/>
          </a:prstGeom>
        </p:spPr>
        <p:txBody>
          <a:bodyPr wrap="square">
            <a:spAutoFit/>
          </a:bodyPr>
          <a:lstStyle/>
          <a:p>
            <a:r>
              <a:rPr lang="ru-RU" dirty="0"/>
              <a:t> ** </a:t>
            </a:r>
            <a:r>
              <a:rPr lang="ru-RU" sz="1200" dirty="0"/>
              <a:t>Ненулевой вектор , который при умножении на квадратную матрицу  превращается в самого же себя с числовым коэффициентом , называется собственным вектором матрицы . Числовой коэффициент  называют собственным значением или собственным числом данной матрицы. </a:t>
            </a:r>
          </a:p>
        </p:txBody>
      </p:sp>
    </p:spTree>
    <p:extLst>
      <p:ext uri="{BB962C8B-B14F-4D97-AF65-F5344CB8AC3E}">
        <p14:creationId xmlns:p14="http://schemas.microsoft.com/office/powerpoint/2010/main" val="1913937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6" name="Прямоугольник 5">
            <a:extLst>
              <a:ext uri="{FF2B5EF4-FFF2-40B4-BE49-F238E27FC236}">
                <a16:creationId xmlns:a16="http://schemas.microsoft.com/office/drawing/2014/main" id="{38B1BA83-2B41-428F-BC97-5AD1BE315913}"/>
              </a:ext>
            </a:extLst>
          </p:cNvPr>
          <p:cNvSpPr/>
          <p:nvPr/>
        </p:nvSpPr>
        <p:spPr>
          <a:xfrm>
            <a:off x="470223" y="1076472"/>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sp>
        <p:nvSpPr>
          <p:cNvPr id="19" name="Прямоугольник 18">
            <a:extLst>
              <a:ext uri="{FF2B5EF4-FFF2-40B4-BE49-F238E27FC236}">
                <a16:creationId xmlns:a16="http://schemas.microsoft.com/office/drawing/2014/main" id="{C401C7FE-5405-4484-8A3A-8A4A9E4A07BA}"/>
              </a:ext>
            </a:extLst>
          </p:cNvPr>
          <p:cNvSpPr/>
          <p:nvPr/>
        </p:nvSpPr>
        <p:spPr>
          <a:xfrm>
            <a:off x="470223" y="1364813"/>
            <a:ext cx="9988520" cy="369332"/>
          </a:xfrm>
          <a:prstGeom prst="rect">
            <a:avLst/>
          </a:prstGeom>
        </p:spPr>
        <p:txBody>
          <a:bodyPr wrap="square">
            <a:spAutoFit/>
          </a:bodyPr>
          <a:lstStyle/>
          <a:p>
            <a:r>
              <a:rPr lang="ru-RU" b="1" dirty="0"/>
              <a:t>3. Оптимизация критериев сегментации. Спектральный метод</a:t>
            </a:r>
            <a:endParaRPr lang="ru-RU" dirty="0"/>
          </a:p>
        </p:txBody>
      </p:sp>
      <p:pic>
        <p:nvPicPr>
          <p:cNvPr id="4" name="Рисунок 3">
            <a:extLst>
              <a:ext uri="{FF2B5EF4-FFF2-40B4-BE49-F238E27FC236}">
                <a16:creationId xmlns:a16="http://schemas.microsoft.com/office/drawing/2014/main" id="{A9BFFF56-6C19-452F-A125-E68680348D08}"/>
              </a:ext>
            </a:extLst>
          </p:cNvPr>
          <p:cNvPicPr>
            <a:picLocks noChangeAspect="1"/>
          </p:cNvPicPr>
          <p:nvPr/>
        </p:nvPicPr>
        <p:blipFill>
          <a:blip r:embed="rId2"/>
          <a:stretch>
            <a:fillRect/>
          </a:stretch>
        </p:blipFill>
        <p:spPr>
          <a:xfrm>
            <a:off x="2198739" y="1733772"/>
            <a:ext cx="8305800" cy="4895850"/>
          </a:xfrm>
          <a:prstGeom prst="rect">
            <a:avLst/>
          </a:prstGeom>
        </p:spPr>
      </p:pic>
    </p:spTree>
    <p:extLst>
      <p:ext uri="{BB962C8B-B14F-4D97-AF65-F5344CB8AC3E}">
        <p14:creationId xmlns:p14="http://schemas.microsoft.com/office/powerpoint/2010/main" val="1034391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r>
              <a:rPr lang="ru-RU" dirty="0"/>
              <a:t>.Реализация.</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5" name="Прямоугольник 4">
            <a:extLst>
              <a:ext uri="{FF2B5EF4-FFF2-40B4-BE49-F238E27FC236}">
                <a16:creationId xmlns:a16="http://schemas.microsoft.com/office/drawing/2014/main" id="{39A1B4BC-5DFF-4A38-9029-B1670EB37632}"/>
              </a:ext>
            </a:extLst>
          </p:cNvPr>
          <p:cNvSpPr/>
          <p:nvPr/>
        </p:nvSpPr>
        <p:spPr>
          <a:xfrm>
            <a:off x="619432" y="1155656"/>
            <a:ext cx="11090787" cy="1754326"/>
          </a:xfrm>
          <a:prstGeom prst="rect">
            <a:avLst/>
          </a:prstGeom>
        </p:spPr>
        <p:txBody>
          <a:bodyPr wrap="square">
            <a:spAutoFit/>
          </a:bodyPr>
          <a:lstStyle/>
          <a:p>
            <a:r>
              <a:rPr lang="ru-RU" b="1" dirty="0" err="1"/>
              <a:t>Spectral</a:t>
            </a:r>
            <a:r>
              <a:rPr lang="ru-RU" b="1" dirty="0"/>
              <a:t> </a:t>
            </a:r>
            <a:r>
              <a:rPr lang="ru-RU" b="1" dirty="0" err="1"/>
              <a:t>Clustering</a:t>
            </a:r>
            <a:endParaRPr lang="ru-RU" b="1" dirty="0"/>
          </a:p>
          <a:p>
            <a:r>
              <a:rPr lang="ru-RU" dirty="0"/>
              <a:t>Этот метод использует спектральное разложение графа для кластеризации пикселей. Мы строим граф соседей, используя расстояние между пикселями изображения.</a:t>
            </a:r>
          </a:p>
          <a:p>
            <a:r>
              <a:rPr lang="ru-RU" b="1" dirty="0"/>
              <a:t>Параметры:</a:t>
            </a:r>
          </a:p>
          <a:p>
            <a:r>
              <a:rPr lang="ru-RU" b="1" dirty="0" err="1"/>
              <a:t>n_neighbors</a:t>
            </a:r>
            <a:r>
              <a:rPr lang="ru-RU" b="1" dirty="0"/>
              <a:t>:</a:t>
            </a:r>
            <a:r>
              <a:rPr lang="ru-RU" dirty="0"/>
              <a:t> количество соседей для каждого пикселя.</a:t>
            </a:r>
          </a:p>
          <a:p>
            <a:r>
              <a:rPr lang="ru-RU" b="1" dirty="0" err="1"/>
              <a:t>n_clusters</a:t>
            </a:r>
            <a:r>
              <a:rPr lang="ru-RU" b="1" dirty="0"/>
              <a:t>:</a:t>
            </a:r>
            <a:r>
              <a:rPr lang="ru-RU" dirty="0"/>
              <a:t> количество кластеров, на которые нужно разделить изображение.</a:t>
            </a:r>
          </a:p>
        </p:txBody>
      </p:sp>
      <p:pic>
        <p:nvPicPr>
          <p:cNvPr id="6" name="Рисунок 5">
            <a:extLst>
              <a:ext uri="{FF2B5EF4-FFF2-40B4-BE49-F238E27FC236}">
                <a16:creationId xmlns:a16="http://schemas.microsoft.com/office/drawing/2014/main" id="{7BD9D06E-036D-4B1C-9541-0A400A722AA4}"/>
              </a:ext>
            </a:extLst>
          </p:cNvPr>
          <p:cNvPicPr>
            <a:picLocks noChangeAspect="1"/>
          </p:cNvPicPr>
          <p:nvPr/>
        </p:nvPicPr>
        <p:blipFill>
          <a:blip r:embed="rId2"/>
          <a:stretch>
            <a:fillRect/>
          </a:stretch>
        </p:blipFill>
        <p:spPr>
          <a:xfrm>
            <a:off x="619432" y="3296385"/>
            <a:ext cx="3011687" cy="3037706"/>
          </a:xfrm>
          <a:prstGeom prst="rect">
            <a:avLst/>
          </a:prstGeom>
        </p:spPr>
      </p:pic>
      <p:pic>
        <p:nvPicPr>
          <p:cNvPr id="7" name="Рисунок 6">
            <a:extLst>
              <a:ext uri="{FF2B5EF4-FFF2-40B4-BE49-F238E27FC236}">
                <a16:creationId xmlns:a16="http://schemas.microsoft.com/office/drawing/2014/main" id="{FD5A84B9-FB9D-435D-BAA2-C6E025680A1E}"/>
              </a:ext>
            </a:extLst>
          </p:cNvPr>
          <p:cNvPicPr>
            <a:picLocks noChangeAspect="1"/>
          </p:cNvPicPr>
          <p:nvPr/>
        </p:nvPicPr>
        <p:blipFill>
          <a:blip r:embed="rId3"/>
          <a:stretch>
            <a:fillRect/>
          </a:stretch>
        </p:blipFill>
        <p:spPr>
          <a:xfrm>
            <a:off x="3785419" y="3296384"/>
            <a:ext cx="2812026" cy="3083907"/>
          </a:xfrm>
          <a:prstGeom prst="rect">
            <a:avLst/>
          </a:prstGeom>
        </p:spPr>
      </p:pic>
      <p:pic>
        <p:nvPicPr>
          <p:cNvPr id="8" name="Рисунок 7">
            <a:extLst>
              <a:ext uri="{FF2B5EF4-FFF2-40B4-BE49-F238E27FC236}">
                <a16:creationId xmlns:a16="http://schemas.microsoft.com/office/drawing/2014/main" id="{5A1728BA-F8A2-48EC-8DD1-0BED03160011}"/>
              </a:ext>
            </a:extLst>
          </p:cNvPr>
          <p:cNvPicPr>
            <a:picLocks noChangeAspect="1"/>
          </p:cNvPicPr>
          <p:nvPr/>
        </p:nvPicPr>
        <p:blipFill>
          <a:blip r:embed="rId4"/>
          <a:stretch>
            <a:fillRect/>
          </a:stretch>
        </p:blipFill>
        <p:spPr>
          <a:xfrm>
            <a:off x="6873266" y="3296384"/>
            <a:ext cx="2812026" cy="3088922"/>
          </a:xfrm>
          <a:prstGeom prst="rect">
            <a:avLst/>
          </a:prstGeom>
        </p:spPr>
      </p:pic>
    </p:spTree>
    <p:extLst>
      <p:ext uri="{BB962C8B-B14F-4D97-AF65-F5344CB8AC3E}">
        <p14:creationId xmlns:p14="http://schemas.microsoft.com/office/powerpoint/2010/main" val="1292383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6" name="Прямоугольник 5">
            <a:extLst>
              <a:ext uri="{FF2B5EF4-FFF2-40B4-BE49-F238E27FC236}">
                <a16:creationId xmlns:a16="http://schemas.microsoft.com/office/drawing/2014/main" id="{38B1BA83-2B41-428F-BC97-5AD1BE315913}"/>
              </a:ext>
            </a:extLst>
          </p:cNvPr>
          <p:cNvSpPr/>
          <p:nvPr/>
        </p:nvSpPr>
        <p:spPr>
          <a:xfrm>
            <a:off x="470223" y="1076472"/>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sp>
        <p:nvSpPr>
          <p:cNvPr id="19" name="Прямоугольник 18">
            <a:extLst>
              <a:ext uri="{FF2B5EF4-FFF2-40B4-BE49-F238E27FC236}">
                <a16:creationId xmlns:a16="http://schemas.microsoft.com/office/drawing/2014/main" id="{C401C7FE-5405-4484-8A3A-8A4A9E4A07BA}"/>
              </a:ext>
            </a:extLst>
          </p:cNvPr>
          <p:cNvSpPr/>
          <p:nvPr/>
        </p:nvSpPr>
        <p:spPr>
          <a:xfrm>
            <a:off x="698823" y="1259175"/>
            <a:ext cx="9988520" cy="369332"/>
          </a:xfrm>
          <a:prstGeom prst="rect">
            <a:avLst/>
          </a:prstGeom>
        </p:spPr>
        <p:txBody>
          <a:bodyPr wrap="square">
            <a:spAutoFit/>
          </a:bodyPr>
          <a:lstStyle/>
          <a:p>
            <a:r>
              <a:rPr lang="ru-RU" b="1" dirty="0"/>
              <a:t>3. Оптимизация критериев сегментации. Метод</a:t>
            </a:r>
            <a:endParaRPr lang="ru-RU" dirty="0"/>
          </a:p>
        </p:txBody>
      </p:sp>
      <p:sp>
        <p:nvSpPr>
          <p:cNvPr id="5" name="Прямоугольник 4">
            <a:extLst>
              <a:ext uri="{FF2B5EF4-FFF2-40B4-BE49-F238E27FC236}">
                <a16:creationId xmlns:a16="http://schemas.microsoft.com/office/drawing/2014/main" id="{3375691C-E821-4B75-A66B-88A033544017}"/>
              </a:ext>
            </a:extLst>
          </p:cNvPr>
          <p:cNvSpPr/>
          <p:nvPr/>
        </p:nvSpPr>
        <p:spPr>
          <a:xfrm>
            <a:off x="305722" y="1810837"/>
            <a:ext cx="11646791" cy="2031325"/>
          </a:xfrm>
          <a:prstGeom prst="rect">
            <a:avLst/>
          </a:prstGeom>
        </p:spPr>
        <p:txBody>
          <a:bodyPr wrap="square">
            <a:spAutoFit/>
          </a:bodyPr>
          <a:lstStyle/>
          <a:p>
            <a:r>
              <a:rPr lang="ru-RU" b="1" dirty="0"/>
              <a:t>Алгоритм </a:t>
            </a:r>
            <a:r>
              <a:rPr lang="ru-RU" b="1" dirty="0" err="1"/>
              <a:t>Felzenszwalb-Huttenlocher</a:t>
            </a:r>
            <a:r>
              <a:rPr lang="ru-RU" b="1" dirty="0"/>
              <a:t> (</a:t>
            </a:r>
            <a:r>
              <a:rPr lang="ru-RU" b="1" dirty="0" err="1"/>
              <a:t>Efficient</a:t>
            </a:r>
            <a:r>
              <a:rPr lang="ru-RU" b="1" dirty="0"/>
              <a:t> </a:t>
            </a:r>
            <a:r>
              <a:rPr lang="ru-RU" b="1" dirty="0" err="1"/>
              <a:t>Graph-Based</a:t>
            </a:r>
            <a:r>
              <a:rPr lang="ru-RU" b="1" dirty="0"/>
              <a:t> </a:t>
            </a:r>
            <a:r>
              <a:rPr lang="ru-RU" b="1" dirty="0" err="1"/>
              <a:t>Segmentation</a:t>
            </a:r>
            <a:r>
              <a:rPr lang="ru-RU" b="1" dirty="0"/>
              <a:t>):</a:t>
            </a:r>
          </a:p>
          <a:p>
            <a:endParaRPr lang="ru-RU" dirty="0"/>
          </a:p>
          <a:p>
            <a:r>
              <a:rPr lang="ru-RU" dirty="0"/>
              <a:t>Этот алгоритм сегментации использует метод жадного объединения, который последовательно объединяет вершины графа, основываясь на пороговых значениях различия между пикселями.</a:t>
            </a:r>
          </a:p>
          <a:p>
            <a:r>
              <a:rPr lang="ru-RU" dirty="0"/>
              <a:t>Алгоритм гарантирует, что каждый сегмент будет внутренне однородным, а границы между сегментами будут соответствовать значительным различиям в значениях пикселей. Для этого используется функция однородности τ(C), которая вычисляет порог для объединения на основе размеров и внутренних различий текущего сегмента C.</a:t>
            </a:r>
          </a:p>
        </p:txBody>
      </p:sp>
    </p:spTree>
    <p:extLst>
      <p:ext uri="{BB962C8B-B14F-4D97-AF65-F5344CB8AC3E}">
        <p14:creationId xmlns:p14="http://schemas.microsoft.com/office/powerpoint/2010/main" val="2218855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6" name="Прямоугольник 5">
            <a:extLst>
              <a:ext uri="{FF2B5EF4-FFF2-40B4-BE49-F238E27FC236}">
                <a16:creationId xmlns:a16="http://schemas.microsoft.com/office/drawing/2014/main" id="{38B1BA83-2B41-428F-BC97-5AD1BE315913}"/>
              </a:ext>
            </a:extLst>
          </p:cNvPr>
          <p:cNvSpPr/>
          <p:nvPr/>
        </p:nvSpPr>
        <p:spPr>
          <a:xfrm>
            <a:off x="470223" y="1076472"/>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sp>
        <p:nvSpPr>
          <p:cNvPr id="19" name="Прямоугольник 18">
            <a:extLst>
              <a:ext uri="{FF2B5EF4-FFF2-40B4-BE49-F238E27FC236}">
                <a16:creationId xmlns:a16="http://schemas.microsoft.com/office/drawing/2014/main" id="{C401C7FE-5405-4484-8A3A-8A4A9E4A07BA}"/>
              </a:ext>
            </a:extLst>
          </p:cNvPr>
          <p:cNvSpPr/>
          <p:nvPr/>
        </p:nvSpPr>
        <p:spPr>
          <a:xfrm>
            <a:off x="698823" y="1259175"/>
            <a:ext cx="9988520" cy="369332"/>
          </a:xfrm>
          <a:prstGeom prst="rect">
            <a:avLst/>
          </a:prstGeom>
        </p:spPr>
        <p:txBody>
          <a:bodyPr wrap="square">
            <a:spAutoFit/>
          </a:bodyPr>
          <a:lstStyle/>
          <a:p>
            <a:r>
              <a:rPr lang="ru-RU" b="1" dirty="0"/>
              <a:t>3. Оптимизация критериев сегментации. Метод</a:t>
            </a:r>
            <a:endParaRPr lang="ru-RU" dirty="0"/>
          </a:p>
        </p:txBody>
      </p:sp>
      <p:sp>
        <p:nvSpPr>
          <p:cNvPr id="5" name="Прямоугольник 4">
            <a:extLst>
              <a:ext uri="{FF2B5EF4-FFF2-40B4-BE49-F238E27FC236}">
                <a16:creationId xmlns:a16="http://schemas.microsoft.com/office/drawing/2014/main" id="{3375691C-E821-4B75-A66B-88A033544017}"/>
              </a:ext>
            </a:extLst>
          </p:cNvPr>
          <p:cNvSpPr/>
          <p:nvPr/>
        </p:nvSpPr>
        <p:spPr>
          <a:xfrm>
            <a:off x="272604" y="1732179"/>
            <a:ext cx="11646791" cy="369332"/>
          </a:xfrm>
          <a:prstGeom prst="rect">
            <a:avLst/>
          </a:prstGeom>
        </p:spPr>
        <p:txBody>
          <a:bodyPr wrap="square">
            <a:spAutoFit/>
          </a:bodyPr>
          <a:lstStyle/>
          <a:p>
            <a:r>
              <a:rPr lang="ru-RU" b="1" dirty="0"/>
              <a:t>Алгоритм </a:t>
            </a:r>
            <a:r>
              <a:rPr lang="ru-RU" b="1" dirty="0" err="1"/>
              <a:t>Felzenszwalb-Huttenlocher</a:t>
            </a:r>
            <a:r>
              <a:rPr lang="ru-RU" b="1" dirty="0"/>
              <a:t> (</a:t>
            </a:r>
            <a:r>
              <a:rPr lang="ru-RU" b="1" dirty="0" err="1"/>
              <a:t>Efficient</a:t>
            </a:r>
            <a:r>
              <a:rPr lang="ru-RU" b="1" dirty="0"/>
              <a:t> </a:t>
            </a:r>
            <a:r>
              <a:rPr lang="ru-RU" b="1" dirty="0" err="1"/>
              <a:t>Graph-Based</a:t>
            </a:r>
            <a:r>
              <a:rPr lang="ru-RU" b="1" dirty="0"/>
              <a:t> </a:t>
            </a:r>
            <a:r>
              <a:rPr lang="ru-RU" b="1" dirty="0" err="1"/>
              <a:t>Segmentation</a:t>
            </a:r>
            <a:r>
              <a:rPr lang="ru-RU" b="1" dirty="0"/>
              <a:t>):</a:t>
            </a:r>
          </a:p>
        </p:txBody>
      </p:sp>
      <p:sp>
        <p:nvSpPr>
          <p:cNvPr id="4" name="Прямоугольник 3">
            <a:extLst>
              <a:ext uri="{FF2B5EF4-FFF2-40B4-BE49-F238E27FC236}">
                <a16:creationId xmlns:a16="http://schemas.microsoft.com/office/drawing/2014/main" id="{22F5D289-C665-494E-884F-6D84F6765A49}"/>
              </a:ext>
            </a:extLst>
          </p:cNvPr>
          <p:cNvSpPr/>
          <p:nvPr/>
        </p:nvSpPr>
        <p:spPr>
          <a:xfrm>
            <a:off x="470223" y="2205183"/>
            <a:ext cx="11061289" cy="1477328"/>
          </a:xfrm>
          <a:prstGeom prst="rect">
            <a:avLst/>
          </a:prstGeom>
        </p:spPr>
        <p:txBody>
          <a:bodyPr wrap="square">
            <a:spAutoFit/>
          </a:bodyPr>
          <a:lstStyle/>
          <a:p>
            <a:r>
              <a:rPr lang="ru-RU" b="1" dirty="0"/>
              <a:t>1. </a:t>
            </a:r>
            <a:r>
              <a:rPr lang="ru-RU" b="1" dirty="0" err="1"/>
              <a:t>Графовое</a:t>
            </a:r>
            <a:r>
              <a:rPr lang="ru-RU" b="1" dirty="0"/>
              <a:t> представление изображения</a:t>
            </a:r>
          </a:p>
          <a:p>
            <a:r>
              <a:rPr lang="ru-RU" dirty="0"/>
              <a:t>Изображение можно представить как граф, где каждый пиксель — это вершина графа. Ребра между вершинами определяются соседями пикселей. Для двух пикселей </a:t>
            </a:r>
            <a:r>
              <a:rPr lang="ru-RU" dirty="0" err="1"/>
              <a:t>pi</a:t>
            </a:r>
            <a:r>
              <a:rPr lang="ru-RU" dirty="0"/>
              <a:t> и </a:t>
            </a:r>
            <a:r>
              <a:rPr lang="ru-RU" dirty="0" err="1"/>
              <a:t>pj</a:t>
            </a:r>
            <a:r>
              <a:rPr lang="ru-RU" dirty="0"/>
              <a:t>​, если они соседи, то между ними будет ребро, и вес этого ребра определяет схожесть их значений.</a:t>
            </a:r>
          </a:p>
          <a:p>
            <a:r>
              <a:rPr lang="ru-RU" dirty="0"/>
              <a:t>Для простоты будем рассматривать 8-связность (каждый пиксель может быть связан с восьмью соседями).</a:t>
            </a:r>
          </a:p>
        </p:txBody>
      </p:sp>
      <p:sp>
        <p:nvSpPr>
          <p:cNvPr id="7" name="Прямоугольник 6">
            <a:extLst>
              <a:ext uri="{FF2B5EF4-FFF2-40B4-BE49-F238E27FC236}">
                <a16:creationId xmlns:a16="http://schemas.microsoft.com/office/drawing/2014/main" id="{25F2E625-3400-4096-90D6-BF55C6DFE599}"/>
              </a:ext>
            </a:extLst>
          </p:cNvPr>
          <p:cNvSpPr/>
          <p:nvPr/>
        </p:nvSpPr>
        <p:spPr>
          <a:xfrm>
            <a:off x="470223" y="3844499"/>
            <a:ext cx="10886035" cy="1477328"/>
          </a:xfrm>
          <a:prstGeom prst="rect">
            <a:avLst/>
          </a:prstGeom>
        </p:spPr>
        <p:txBody>
          <a:bodyPr wrap="square">
            <a:spAutoFit/>
          </a:bodyPr>
          <a:lstStyle/>
          <a:p>
            <a:r>
              <a:rPr lang="ru-RU" b="1" dirty="0"/>
              <a:t>2. Функция однородности τ(C)</a:t>
            </a:r>
          </a:p>
          <a:p>
            <a:r>
              <a:rPr lang="ru-RU" dirty="0"/>
              <a:t>Функция однородности τ(C) определяет порог, при котором два сегмента могут быть объединены. Это ключевая часть алгоритма, которая оценивает, насколько различие в пикселях внутри сегмента и между сегментами допустимо для их слияния.</a:t>
            </a:r>
          </a:p>
          <a:p>
            <a:r>
              <a:rPr lang="ru-RU" dirty="0"/>
              <a:t>Для сегмента C и двух его соседей C1​ и C2​, функция однородности τ(C) определяется следующим образом:</a:t>
            </a:r>
          </a:p>
        </p:txBody>
      </p:sp>
      <p:pic>
        <p:nvPicPr>
          <p:cNvPr id="8" name="Рисунок 7">
            <a:extLst>
              <a:ext uri="{FF2B5EF4-FFF2-40B4-BE49-F238E27FC236}">
                <a16:creationId xmlns:a16="http://schemas.microsoft.com/office/drawing/2014/main" id="{B0515F8A-B2B4-4D0C-A889-3FB65AF1A4A5}"/>
              </a:ext>
            </a:extLst>
          </p:cNvPr>
          <p:cNvPicPr>
            <a:picLocks noChangeAspect="1"/>
          </p:cNvPicPr>
          <p:nvPr/>
        </p:nvPicPr>
        <p:blipFill>
          <a:blip r:embed="rId2"/>
          <a:stretch>
            <a:fillRect/>
          </a:stretch>
        </p:blipFill>
        <p:spPr>
          <a:xfrm>
            <a:off x="1568552" y="5483815"/>
            <a:ext cx="3371850" cy="1057275"/>
          </a:xfrm>
          <a:prstGeom prst="rect">
            <a:avLst/>
          </a:prstGeom>
        </p:spPr>
      </p:pic>
      <p:sp>
        <p:nvSpPr>
          <p:cNvPr id="10" name="Прямоугольник 9">
            <a:extLst>
              <a:ext uri="{FF2B5EF4-FFF2-40B4-BE49-F238E27FC236}">
                <a16:creationId xmlns:a16="http://schemas.microsoft.com/office/drawing/2014/main" id="{A66743F5-7731-4407-BE6E-45DB1A08BD8F}"/>
              </a:ext>
            </a:extLst>
          </p:cNvPr>
          <p:cNvSpPr/>
          <p:nvPr/>
        </p:nvSpPr>
        <p:spPr>
          <a:xfrm>
            <a:off x="4768645" y="5340761"/>
            <a:ext cx="6096000" cy="1200329"/>
          </a:xfrm>
          <a:prstGeom prst="rect">
            <a:avLst/>
          </a:prstGeom>
        </p:spPr>
        <p:txBody>
          <a:bodyPr>
            <a:spAutoFit/>
          </a:bodyPr>
          <a:lstStyle/>
          <a:p>
            <a:r>
              <a:rPr lang="ru-RU" dirty="0"/>
              <a:t>∣C∣ — количество пикселей в сегменте 𝐶, 𝑤(𝑝,𝑞)— вес ребра между пикселями 𝑝 и 𝑞, который зависит от их различия (обычно это, например, разница в интенсивности цветов или расстояние в пространстве пикселей).</a:t>
            </a:r>
          </a:p>
        </p:txBody>
      </p:sp>
    </p:spTree>
    <p:extLst>
      <p:ext uri="{BB962C8B-B14F-4D97-AF65-F5344CB8AC3E}">
        <p14:creationId xmlns:p14="http://schemas.microsoft.com/office/powerpoint/2010/main" val="316935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216310" y="609192"/>
            <a:ext cx="11975690" cy="1200329"/>
          </a:xfrm>
          <a:prstGeom prst="rect">
            <a:avLst/>
          </a:prstGeom>
        </p:spPr>
        <p:txBody>
          <a:bodyPr wrap="square">
            <a:spAutoFit/>
          </a:bodyPr>
          <a:lstStyle/>
          <a:p>
            <a:r>
              <a:rPr lang="ru-RU" dirty="0"/>
              <a:t>Это классический метод сегментации, основанный на идее обработки изображения как топографической карты. Алгоритм находит границы объектов путем заполнения областей на изображении, аналогично тому, как вода затопляет низины. Этот метод эффективно работает для изображений с четкими границами, однако часто страдает от пере- или </a:t>
            </a:r>
            <a:r>
              <a:rPr lang="ru-RU" dirty="0" err="1"/>
              <a:t>недосегментации</a:t>
            </a:r>
            <a:r>
              <a:rPr lang="ru-RU" dirty="0"/>
              <a:t>, особенно при наличии шума.</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5476499" cy="523220"/>
          </a:xfrm>
          <a:prstGeom prst="rect">
            <a:avLst/>
          </a:prstGeom>
        </p:spPr>
        <p:txBody>
          <a:bodyPr wrap="none">
            <a:spAutoFit/>
          </a:bodyPr>
          <a:lstStyle/>
          <a:p>
            <a:r>
              <a:rPr lang="ru-RU" sz="2800" dirty="0"/>
              <a:t>1. Метод водораздела (</a:t>
            </a:r>
            <a:r>
              <a:rPr lang="ru-RU" sz="2800" dirty="0" err="1"/>
              <a:t>Watershed</a:t>
            </a:r>
            <a:r>
              <a:rPr lang="ru-RU" sz="2800" dirty="0"/>
              <a:t>)</a:t>
            </a:r>
          </a:p>
        </p:txBody>
      </p:sp>
      <p:sp>
        <p:nvSpPr>
          <p:cNvPr id="4" name="Прямоугольник 3">
            <a:extLst>
              <a:ext uri="{FF2B5EF4-FFF2-40B4-BE49-F238E27FC236}">
                <a16:creationId xmlns:a16="http://schemas.microsoft.com/office/drawing/2014/main" id="{EA491FD9-C9C7-4E14-A485-24EE0C8AA662}"/>
              </a:ext>
            </a:extLst>
          </p:cNvPr>
          <p:cNvSpPr/>
          <p:nvPr/>
        </p:nvSpPr>
        <p:spPr>
          <a:xfrm>
            <a:off x="481781" y="2013477"/>
            <a:ext cx="11818374" cy="4247317"/>
          </a:xfrm>
          <a:prstGeom prst="rect">
            <a:avLst/>
          </a:prstGeom>
        </p:spPr>
        <p:txBody>
          <a:bodyPr wrap="square">
            <a:spAutoFit/>
          </a:bodyPr>
          <a:lstStyle/>
          <a:p>
            <a:r>
              <a:rPr lang="ru-RU" b="1" dirty="0"/>
              <a:t>Алгоритм метода водораздела:</a:t>
            </a:r>
          </a:p>
          <a:p>
            <a:pPr>
              <a:buFont typeface="+mj-lt"/>
              <a:buAutoNum type="arabicPeriod"/>
            </a:pPr>
            <a:r>
              <a:rPr lang="ru-RU" b="1" dirty="0"/>
              <a:t>Предобработка изображения</a:t>
            </a:r>
            <a:r>
              <a:rPr lang="ru-RU" dirty="0"/>
              <a:t>: Фильтрация Гаусса или медианная фильтрация.</a:t>
            </a:r>
          </a:p>
          <a:p>
            <a:pPr>
              <a:buFont typeface="+mj-lt"/>
              <a:buAutoNum type="arabicPeriod"/>
            </a:pPr>
            <a:r>
              <a:rPr lang="ru-RU" b="1" dirty="0"/>
              <a:t>Преобразование градиента</a:t>
            </a:r>
            <a:r>
              <a:rPr lang="ru-RU" dirty="0"/>
              <a:t>: Создается карта градиента, где пиксели с высокими значениями градиента указывают на потенциальные границы объектов. Это можно сделать с помощью оператора </a:t>
            </a:r>
            <a:r>
              <a:rPr lang="ru-RU" dirty="0" err="1"/>
              <a:t>Собеля</a:t>
            </a:r>
            <a:r>
              <a:rPr lang="ru-RU" dirty="0"/>
              <a:t> или другого метода вычисления градиента, чтобы выделить изменения интенсивности.</a:t>
            </a:r>
          </a:p>
          <a:p>
            <a:pPr>
              <a:buFont typeface="+mj-lt"/>
              <a:buAutoNum type="arabicPeriod"/>
            </a:pPr>
            <a:r>
              <a:rPr lang="ru-RU" b="1" dirty="0"/>
              <a:t>Определение маркеров</a:t>
            </a:r>
            <a:r>
              <a:rPr lang="ru-RU" dirty="0"/>
              <a:t>: Определяются начальные маркеры — это могут быть отдельные пиксели или области, которые явно принадлежат определенным объектам или фону. Маркеры могут быть заданы вручную или автоматически на основе анализа интенсивности.</a:t>
            </a:r>
          </a:p>
          <a:p>
            <a:pPr>
              <a:buFont typeface="+mj-lt"/>
              <a:buAutoNum type="arabicPeriod"/>
            </a:pPr>
            <a:r>
              <a:rPr lang="ru-RU" b="1" dirty="0"/>
              <a:t>Алгоритм затопления</a:t>
            </a:r>
            <a:r>
              <a:rPr lang="ru-RU" dirty="0"/>
              <a:t>: Представьте изображение как топографическую карту, где интенсивность пикселей соответствует высоте. Алгоритм начинает "затопление" из маркеров, постепенно заполняя соседние пиксели, пока не встретит границы (резкое изменение интенсивности). Процесс затопления происходит до тех пор, пока все области изображения не будут разделены.</a:t>
            </a:r>
          </a:p>
          <a:p>
            <a:pPr>
              <a:buFont typeface="+mj-lt"/>
              <a:buAutoNum type="arabicPeriod"/>
            </a:pPr>
            <a:r>
              <a:rPr lang="ru-RU" b="1" dirty="0"/>
              <a:t>Постобработка</a:t>
            </a:r>
            <a:r>
              <a:rPr lang="ru-RU" dirty="0"/>
              <a:t>: После выполнения сегментации часто требуется постобработка для удаления шумовых сегментов или сглаживания границ. Это может включать морфологические операции, такие как эрозия или дилатация, чтобы улучшить финальное качество сегментации.</a:t>
            </a:r>
          </a:p>
        </p:txBody>
      </p:sp>
    </p:spTree>
    <p:extLst>
      <p:ext uri="{BB962C8B-B14F-4D97-AF65-F5344CB8AC3E}">
        <p14:creationId xmlns:p14="http://schemas.microsoft.com/office/powerpoint/2010/main" val="2827060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6" name="Прямоугольник 5">
            <a:extLst>
              <a:ext uri="{FF2B5EF4-FFF2-40B4-BE49-F238E27FC236}">
                <a16:creationId xmlns:a16="http://schemas.microsoft.com/office/drawing/2014/main" id="{38B1BA83-2B41-428F-BC97-5AD1BE315913}"/>
              </a:ext>
            </a:extLst>
          </p:cNvPr>
          <p:cNvSpPr/>
          <p:nvPr/>
        </p:nvSpPr>
        <p:spPr>
          <a:xfrm>
            <a:off x="470223" y="1076472"/>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sp>
        <p:nvSpPr>
          <p:cNvPr id="19" name="Прямоугольник 18">
            <a:extLst>
              <a:ext uri="{FF2B5EF4-FFF2-40B4-BE49-F238E27FC236}">
                <a16:creationId xmlns:a16="http://schemas.microsoft.com/office/drawing/2014/main" id="{C401C7FE-5405-4484-8A3A-8A4A9E4A07BA}"/>
              </a:ext>
            </a:extLst>
          </p:cNvPr>
          <p:cNvSpPr/>
          <p:nvPr/>
        </p:nvSpPr>
        <p:spPr>
          <a:xfrm>
            <a:off x="698823" y="1259175"/>
            <a:ext cx="9988520" cy="369332"/>
          </a:xfrm>
          <a:prstGeom prst="rect">
            <a:avLst/>
          </a:prstGeom>
        </p:spPr>
        <p:txBody>
          <a:bodyPr wrap="square">
            <a:spAutoFit/>
          </a:bodyPr>
          <a:lstStyle/>
          <a:p>
            <a:r>
              <a:rPr lang="ru-RU" b="1" dirty="0"/>
              <a:t>3. Оптимизация критериев сегментации. Метод</a:t>
            </a:r>
            <a:endParaRPr lang="ru-RU" dirty="0"/>
          </a:p>
        </p:txBody>
      </p:sp>
      <p:sp>
        <p:nvSpPr>
          <p:cNvPr id="5" name="Прямоугольник 4">
            <a:extLst>
              <a:ext uri="{FF2B5EF4-FFF2-40B4-BE49-F238E27FC236}">
                <a16:creationId xmlns:a16="http://schemas.microsoft.com/office/drawing/2014/main" id="{3375691C-E821-4B75-A66B-88A033544017}"/>
              </a:ext>
            </a:extLst>
          </p:cNvPr>
          <p:cNvSpPr/>
          <p:nvPr/>
        </p:nvSpPr>
        <p:spPr>
          <a:xfrm>
            <a:off x="272604" y="1732179"/>
            <a:ext cx="11646791" cy="369332"/>
          </a:xfrm>
          <a:prstGeom prst="rect">
            <a:avLst/>
          </a:prstGeom>
        </p:spPr>
        <p:txBody>
          <a:bodyPr wrap="square">
            <a:spAutoFit/>
          </a:bodyPr>
          <a:lstStyle/>
          <a:p>
            <a:r>
              <a:rPr lang="ru-RU" b="1" dirty="0"/>
              <a:t>Алгоритм </a:t>
            </a:r>
            <a:r>
              <a:rPr lang="ru-RU" b="1" dirty="0" err="1"/>
              <a:t>Felzenszwalb-Huttenlocher</a:t>
            </a:r>
            <a:r>
              <a:rPr lang="ru-RU" b="1" dirty="0"/>
              <a:t> (</a:t>
            </a:r>
            <a:r>
              <a:rPr lang="ru-RU" b="1" dirty="0" err="1"/>
              <a:t>Efficient</a:t>
            </a:r>
            <a:r>
              <a:rPr lang="ru-RU" b="1" dirty="0"/>
              <a:t> </a:t>
            </a:r>
            <a:r>
              <a:rPr lang="ru-RU" b="1" dirty="0" err="1"/>
              <a:t>Graph-Based</a:t>
            </a:r>
            <a:r>
              <a:rPr lang="ru-RU" b="1" dirty="0"/>
              <a:t> </a:t>
            </a:r>
            <a:r>
              <a:rPr lang="ru-RU" b="1" dirty="0" err="1"/>
              <a:t>Segmentation</a:t>
            </a:r>
            <a:r>
              <a:rPr lang="ru-RU" b="1" dirty="0"/>
              <a:t>):</a:t>
            </a:r>
          </a:p>
        </p:txBody>
      </p:sp>
      <p:sp>
        <p:nvSpPr>
          <p:cNvPr id="4" name="Прямоугольник 3">
            <a:extLst>
              <a:ext uri="{FF2B5EF4-FFF2-40B4-BE49-F238E27FC236}">
                <a16:creationId xmlns:a16="http://schemas.microsoft.com/office/drawing/2014/main" id="{22F5D289-C665-494E-884F-6D84F6765A49}"/>
              </a:ext>
            </a:extLst>
          </p:cNvPr>
          <p:cNvSpPr/>
          <p:nvPr/>
        </p:nvSpPr>
        <p:spPr>
          <a:xfrm>
            <a:off x="470223" y="2205183"/>
            <a:ext cx="11061289" cy="369332"/>
          </a:xfrm>
          <a:prstGeom prst="rect">
            <a:avLst/>
          </a:prstGeom>
        </p:spPr>
        <p:txBody>
          <a:bodyPr wrap="square">
            <a:spAutoFit/>
          </a:bodyPr>
          <a:lstStyle/>
          <a:p>
            <a:r>
              <a:rPr lang="ru-RU" b="1" dirty="0"/>
              <a:t>1. </a:t>
            </a:r>
            <a:r>
              <a:rPr lang="ru-RU" b="1" dirty="0" err="1"/>
              <a:t>Графовое</a:t>
            </a:r>
            <a:r>
              <a:rPr lang="ru-RU" b="1" dirty="0"/>
              <a:t> представление изображения</a:t>
            </a:r>
          </a:p>
        </p:txBody>
      </p:sp>
      <p:sp>
        <p:nvSpPr>
          <p:cNvPr id="7" name="Прямоугольник 6">
            <a:extLst>
              <a:ext uri="{FF2B5EF4-FFF2-40B4-BE49-F238E27FC236}">
                <a16:creationId xmlns:a16="http://schemas.microsoft.com/office/drawing/2014/main" id="{25F2E625-3400-4096-90D6-BF55C6DFE599}"/>
              </a:ext>
            </a:extLst>
          </p:cNvPr>
          <p:cNvSpPr/>
          <p:nvPr/>
        </p:nvSpPr>
        <p:spPr>
          <a:xfrm>
            <a:off x="470223" y="2678187"/>
            <a:ext cx="10886035" cy="369332"/>
          </a:xfrm>
          <a:prstGeom prst="rect">
            <a:avLst/>
          </a:prstGeom>
        </p:spPr>
        <p:txBody>
          <a:bodyPr wrap="square">
            <a:spAutoFit/>
          </a:bodyPr>
          <a:lstStyle/>
          <a:p>
            <a:r>
              <a:rPr lang="ru-RU" b="1" dirty="0"/>
              <a:t>2. Функция однородности τ(C)</a:t>
            </a:r>
          </a:p>
        </p:txBody>
      </p:sp>
      <p:pic>
        <p:nvPicPr>
          <p:cNvPr id="8" name="Рисунок 7">
            <a:extLst>
              <a:ext uri="{FF2B5EF4-FFF2-40B4-BE49-F238E27FC236}">
                <a16:creationId xmlns:a16="http://schemas.microsoft.com/office/drawing/2014/main" id="{B0515F8A-B2B4-4D0C-A889-3FB65AF1A4A5}"/>
              </a:ext>
            </a:extLst>
          </p:cNvPr>
          <p:cNvPicPr>
            <a:picLocks noChangeAspect="1"/>
          </p:cNvPicPr>
          <p:nvPr/>
        </p:nvPicPr>
        <p:blipFill>
          <a:blip r:embed="rId2"/>
          <a:stretch>
            <a:fillRect/>
          </a:stretch>
        </p:blipFill>
        <p:spPr>
          <a:xfrm>
            <a:off x="5059004" y="2371725"/>
            <a:ext cx="3371850" cy="1057275"/>
          </a:xfrm>
          <a:prstGeom prst="rect">
            <a:avLst/>
          </a:prstGeom>
        </p:spPr>
      </p:pic>
      <p:pic>
        <p:nvPicPr>
          <p:cNvPr id="11" name="Рисунок 10">
            <a:extLst>
              <a:ext uri="{FF2B5EF4-FFF2-40B4-BE49-F238E27FC236}">
                <a16:creationId xmlns:a16="http://schemas.microsoft.com/office/drawing/2014/main" id="{C3042F19-625E-4F8B-9DEA-30926591F48A}"/>
              </a:ext>
            </a:extLst>
          </p:cNvPr>
          <p:cNvPicPr>
            <a:picLocks noChangeAspect="1"/>
          </p:cNvPicPr>
          <p:nvPr/>
        </p:nvPicPr>
        <p:blipFill>
          <a:blip r:embed="rId3"/>
          <a:stretch>
            <a:fillRect/>
          </a:stretch>
        </p:blipFill>
        <p:spPr>
          <a:xfrm>
            <a:off x="2045263" y="3559711"/>
            <a:ext cx="8239125" cy="2295525"/>
          </a:xfrm>
          <a:prstGeom prst="rect">
            <a:avLst/>
          </a:prstGeom>
        </p:spPr>
      </p:pic>
    </p:spTree>
    <p:extLst>
      <p:ext uri="{BB962C8B-B14F-4D97-AF65-F5344CB8AC3E}">
        <p14:creationId xmlns:p14="http://schemas.microsoft.com/office/powerpoint/2010/main" val="3159265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6" name="Прямоугольник 5">
            <a:extLst>
              <a:ext uri="{FF2B5EF4-FFF2-40B4-BE49-F238E27FC236}">
                <a16:creationId xmlns:a16="http://schemas.microsoft.com/office/drawing/2014/main" id="{38B1BA83-2B41-428F-BC97-5AD1BE315913}"/>
              </a:ext>
            </a:extLst>
          </p:cNvPr>
          <p:cNvSpPr/>
          <p:nvPr/>
        </p:nvSpPr>
        <p:spPr>
          <a:xfrm>
            <a:off x="470223" y="1076472"/>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sp>
        <p:nvSpPr>
          <p:cNvPr id="19" name="Прямоугольник 18">
            <a:extLst>
              <a:ext uri="{FF2B5EF4-FFF2-40B4-BE49-F238E27FC236}">
                <a16:creationId xmlns:a16="http://schemas.microsoft.com/office/drawing/2014/main" id="{C401C7FE-5405-4484-8A3A-8A4A9E4A07BA}"/>
              </a:ext>
            </a:extLst>
          </p:cNvPr>
          <p:cNvSpPr/>
          <p:nvPr/>
        </p:nvSpPr>
        <p:spPr>
          <a:xfrm>
            <a:off x="698823" y="1259175"/>
            <a:ext cx="9988520" cy="369332"/>
          </a:xfrm>
          <a:prstGeom prst="rect">
            <a:avLst/>
          </a:prstGeom>
        </p:spPr>
        <p:txBody>
          <a:bodyPr wrap="square">
            <a:spAutoFit/>
          </a:bodyPr>
          <a:lstStyle/>
          <a:p>
            <a:r>
              <a:rPr lang="ru-RU" b="1" dirty="0"/>
              <a:t>3. Оптимизация критериев сегментации. Метод</a:t>
            </a:r>
            <a:endParaRPr lang="ru-RU" dirty="0"/>
          </a:p>
        </p:txBody>
      </p:sp>
      <p:sp>
        <p:nvSpPr>
          <p:cNvPr id="5" name="Прямоугольник 4">
            <a:extLst>
              <a:ext uri="{FF2B5EF4-FFF2-40B4-BE49-F238E27FC236}">
                <a16:creationId xmlns:a16="http://schemas.microsoft.com/office/drawing/2014/main" id="{3375691C-E821-4B75-A66B-88A033544017}"/>
              </a:ext>
            </a:extLst>
          </p:cNvPr>
          <p:cNvSpPr/>
          <p:nvPr/>
        </p:nvSpPr>
        <p:spPr>
          <a:xfrm>
            <a:off x="272604" y="1732179"/>
            <a:ext cx="11646791" cy="369332"/>
          </a:xfrm>
          <a:prstGeom prst="rect">
            <a:avLst/>
          </a:prstGeom>
        </p:spPr>
        <p:txBody>
          <a:bodyPr wrap="square">
            <a:spAutoFit/>
          </a:bodyPr>
          <a:lstStyle/>
          <a:p>
            <a:r>
              <a:rPr lang="ru-RU" b="1" dirty="0"/>
              <a:t>Алгоритм </a:t>
            </a:r>
            <a:r>
              <a:rPr lang="ru-RU" b="1" dirty="0" err="1"/>
              <a:t>Felzenszwalb-Huttenlocher</a:t>
            </a:r>
            <a:r>
              <a:rPr lang="ru-RU" b="1" dirty="0"/>
              <a:t> (</a:t>
            </a:r>
            <a:r>
              <a:rPr lang="ru-RU" b="1" dirty="0" err="1"/>
              <a:t>Efficient</a:t>
            </a:r>
            <a:r>
              <a:rPr lang="ru-RU" b="1" dirty="0"/>
              <a:t> </a:t>
            </a:r>
            <a:r>
              <a:rPr lang="ru-RU" b="1" dirty="0" err="1"/>
              <a:t>Graph-Based</a:t>
            </a:r>
            <a:r>
              <a:rPr lang="ru-RU" b="1" dirty="0"/>
              <a:t> </a:t>
            </a:r>
            <a:r>
              <a:rPr lang="ru-RU" b="1" dirty="0" err="1"/>
              <a:t>Segmentation</a:t>
            </a:r>
            <a:r>
              <a:rPr lang="ru-RU" b="1" dirty="0"/>
              <a:t>):</a:t>
            </a:r>
          </a:p>
        </p:txBody>
      </p:sp>
      <p:sp>
        <p:nvSpPr>
          <p:cNvPr id="4" name="Прямоугольник 3">
            <a:extLst>
              <a:ext uri="{FF2B5EF4-FFF2-40B4-BE49-F238E27FC236}">
                <a16:creationId xmlns:a16="http://schemas.microsoft.com/office/drawing/2014/main" id="{22F5D289-C665-494E-884F-6D84F6765A49}"/>
              </a:ext>
            </a:extLst>
          </p:cNvPr>
          <p:cNvSpPr/>
          <p:nvPr/>
        </p:nvSpPr>
        <p:spPr>
          <a:xfrm>
            <a:off x="470223" y="2205183"/>
            <a:ext cx="11061289" cy="369332"/>
          </a:xfrm>
          <a:prstGeom prst="rect">
            <a:avLst/>
          </a:prstGeom>
        </p:spPr>
        <p:txBody>
          <a:bodyPr wrap="square">
            <a:spAutoFit/>
          </a:bodyPr>
          <a:lstStyle/>
          <a:p>
            <a:r>
              <a:rPr lang="ru-RU" b="1" dirty="0"/>
              <a:t>1. </a:t>
            </a:r>
            <a:r>
              <a:rPr lang="ru-RU" b="1" dirty="0" err="1"/>
              <a:t>Графовое</a:t>
            </a:r>
            <a:r>
              <a:rPr lang="ru-RU" b="1" dirty="0"/>
              <a:t> представление изображения</a:t>
            </a:r>
          </a:p>
        </p:txBody>
      </p:sp>
      <p:sp>
        <p:nvSpPr>
          <p:cNvPr id="7" name="Прямоугольник 6">
            <a:extLst>
              <a:ext uri="{FF2B5EF4-FFF2-40B4-BE49-F238E27FC236}">
                <a16:creationId xmlns:a16="http://schemas.microsoft.com/office/drawing/2014/main" id="{25F2E625-3400-4096-90D6-BF55C6DFE599}"/>
              </a:ext>
            </a:extLst>
          </p:cNvPr>
          <p:cNvSpPr/>
          <p:nvPr/>
        </p:nvSpPr>
        <p:spPr>
          <a:xfrm>
            <a:off x="470223" y="2678187"/>
            <a:ext cx="10886035" cy="369332"/>
          </a:xfrm>
          <a:prstGeom prst="rect">
            <a:avLst/>
          </a:prstGeom>
        </p:spPr>
        <p:txBody>
          <a:bodyPr wrap="square">
            <a:spAutoFit/>
          </a:bodyPr>
          <a:lstStyle/>
          <a:p>
            <a:r>
              <a:rPr lang="ru-RU" b="1" dirty="0"/>
              <a:t>2. Функция однородности τ(C)</a:t>
            </a:r>
          </a:p>
        </p:txBody>
      </p:sp>
      <p:pic>
        <p:nvPicPr>
          <p:cNvPr id="8" name="Рисунок 7">
            <a:extLst>
              <a:ext uri="{FF2B5EF4-FFF2-40B4-BE49-F238E27FC236}">
                <a16:creationId xmlns:a16="http://schemas.microsoft.com/office/drawing/2014/main" id="{B0515F8A-B2B4-4D0C-A889-3FB65AF1A4A5}"/>
              </a:ext>
            </a:extLst>
          </p:cNvPr>
          <p:cNvPicPr>
            <a:picLocks noChangeAspect="1"/>
          </p:cNvPicPr>
          <p:nvPr/>
        </p:nvPicPr>
        <p:blipFill>
          <a:blip r:embed="rId2"/>
          <a:stretch>
            <a:fillRect/>
          </a:stretch>
        </p:blipFill>
        <p:spPr>
          <a:xfrm>
            <a:off x="5059004" y="2371725"/>
            <a:ext cx="3371850" cy="1057275"/>
          </a:xfrm>
          <a:prstGeom prst="rect">
            <a:avLst/>
          </a:prstGeom>
        </p:spPr>
      </p:pic>
      <p:sp>
        <p:nvSpPr>
          <p:cNvPr id="9" name="Прямоугольник 8">
            <a:extLst>
              <a:ext uri="{FF2B5EF4-FFF2-40B4-BE49-F238E27FC236}">
                <a16:creationId xmlns:a16="http://schemas.microsoft.com/office/drawing/2014/main" id="{B597EA05-1879-4172-B8C0-EE74344BBA17}"/>
              </a:ext>
            </a:extLst>
          </p:cNvPr>
          <p:cNvSpPr/>
          <p:nvPr/>
        </p:nvSpPr>
        <p:spPr>
          <a:xfrm>
            <a:off x="470222" y="3226849"/>
            <a:ext cx="11328487" cy="1477328"/>
          </a:xfrm>
          <a:prstGeom prst="rect">
            <a:avLst/>
          </a:prstGeom>
        </p:spPr>
        <p:txBody>
          <a:bodyPr wrap="square">
            <a:spAutoFit/>
          </a:bodyPr>
          <a:lstStyle/>
          <a:p>
            <a:r>
              <a:rPr lang="ru-RU" b="1" dirty="0"/>
              <a:t>3. Объединение сегментов</a:t>
            </a:r>
          </a:p>
          <a:p>
            <a:r>
              <a:rPr lang="ru-RU" dirty="0"/>
              <a:t>Алгоритм применяет жадный метод для объединения соседних сегментов. Для каждого сегмента C, если его разница по интенсивности с соседним сегментом C′ меньше порога τ(C), то эти сегменты объединяются в один.</a:t>
            </a:r>
          </a:p>
          <a:p>
            <a:r>
              <a:rPr lang="ru-RU" dirty="0"/>
              <a:t>Процесс объединения можно записать через функцию сравнения разницы между сегментами. Пусть C1 и C2 — два сегмента, которые могут быть объединены. Алгоритм объединяет их, если выполняется условие:</a:t>
            </a:r>
          </a:p>
        </p:txBody>
      </p:sp>
      <p:pic>
        <p:nvPicPr>
          <p:cNvPr id="10" name="Рисунок 9">
            <a:extLst>
              <a:ext uri="{FF2B5EF4-FFF2-40B4-BE49-F238E27FC236}">
                <a16:creationId xmlns:a16="http://schemas.microsoft.com/office/drawing/2014/main" id="{5BA997AC-A610-4705-AE28-8E2771FB1C40}"/>
              </a:ext>
            </a:extLst>
          </p:cNvPr>
          <p:cNvPicPr>
            <a:picLocks noChangeAspect="1"/>
          </p:cNvPicPr>
          <p:nvPr/>
        </p:nvPicPr>
        <p:blipFill>
          <a:blip r:embed="rId3"/>
          <a:stretch>
            <a:fillRect/>
          </a:stretch>
        </p:blipFill>
        <p:spPr>
          <a:xfrm>
            <a:off x="1584529" y="4883507"/>
            <a:ext cx="8020050" cy="1657350"/>
          </a:xfrm>
          <a:prstGeom prst="rect">
            <a:avLst/>
          </a:prstGeom>
        </p:spPr>
      </p:pic>
    </p:spTree>
    <p:extLst>
      <p:ext uri="{BB962C8B-B14F-4D97-AF65-F5344CB8AC3E}">
        <p14:creationId xmlns:p14="http://schemas.microsoft.com/office/powerpoint/2010/main" val="487819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5BA997AC-A610-4705-AE28-8E2771FB1C40}"/>
              </a:ext>
            </a:extLst>
          </p:cNvPr>
          <p:cNvPicPr>
            <a:picLocks noChangeAspect="1"/>
          </p:cNvPicPr>
          <p:nvPr/>
        </p:nvPicPr>
        <p:blipFill>
          <a:blip r:embed="rId2"/>
          <a:stretch>
            <a:fillRect/>
          </a:stretch>
        </p:blipFill>
        <p:spPr>
          <a:xfrm>
            <a:off x="3778659" y="2103490"/>
            <a:ext cx="8020050" cy="1657350"/>
          </a:xfrm>
          <a:prstGeom prst="rect">
            <a:avLst/>
          </a:prstGeom>
        </p:spPr>
      </p:pic>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6" name="Прямоугольник 5">
            <a:extLst>
              <a:ext uri="{FF2B5EF4-FFF2-40B4-BE49-F238E27FC236}">
                <a16:creationId xmlns:a16="http://schemas.microsoft.com/office/drawing/2014/main" id="{38B1BA83-2B41-428F-BC97-5AD1BE315913}"/>
              </a:ext>
            </a:extLst>
          </p:cNvPr>
          <p:cNvSpPr/>
          <p:nvPr/>
        </p:nvSpPr>
        <p:spPr>
          <a:xfrm>
            <a:off x="470223" y="1076472"/>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sp>
        <p:nvSpPr>
          <p:cNvPr id="19" name="Прямоугольник 18">
            <a:extLst>
              <a:ext uri="{FF2B5EF4-FFF2-40B4-BE49-F238E27FC236}">
                <a16:creationId xmlns:a16="http://schemas.microsoft.com/office/drawing/2014/main" id="{C401C7FE-5405-4484-8A3A-8A4A9E4A07BA}"/>
              </a:ext>
            </a:extLst>
          </p:cNvPr>
          <p:cNvSpPr/>
          <p:nvPr/>
        </p:nvSpPr>
        <p:spPr>
          <a:xfrm>
            <a:off x="698823" y="1259175"/>
            <a:ext cx="9988520" cy="369332"/>
          </a:xfrm>
          <a:prstGeom prst="rect">
            <a:avLst/>
          </a:prstGeom>
        </p:spPr>
        <p:txBody>
          <a:bodyPr wrap="square">
            <a:spAutoFit/>
          </a:bodyPr>
          <a:lstStyle/>
          <a:p>
            <a:r>
              <a:rPr lang="ru-RU" b="1" dirty="0"/>
              <a:t>3. Оптимизация критериев сегментации. Метод</a:t>
            </a:r>
            <a:endParaRPr lang="ru-RU" dirty="0"/>
          </a:p>
        </p:txBody>
      </p:sp>
      <p:sp>
        <p:nvSpPr>
          <p:cNvPr id="5" name="Прямоугольник 4">
            <a:extLst>
              <a:ext uri="{FF2B5EF4-FFF2-40B4-BE49-F238E27FC236}">
                <a16:creationId xmlns:a16="http://schemas.microsoft.com/office/drawing/2014/main" id="{3375691C-E821-4B75-A66B-88A033544017}"/>
              </a:ext>
            </a:extLst>
          </p:cNvPr>
          <p:cNvSpPr/>
          <p:nvPr/>
        </p:nvSpPr>
        <p:spPr>
          <a:xfrm>
            <a:off x="272604" y="1732179"/>
            <a:ext cx="11646791" cy="369332"/>
          </a:xfrm>
          <a:prstGeom prst="rect">
            <a:avLst/>
          </a:prstGeom>
        </p:spPr>
        <p:txBody>
          <a:bodyPr wrap="square">
            <a:spAutoFit/>
          </a:bodyPr>
          <a:lstStyle/>
          <a:p>
            <a:r>
              <a:rPr lang="ru-RU" b="1" dirty="0"/>
              <a:t>Алгоритм </a:t>
            </a:r>
            <a:r>
              <a:rPr lang="ru-RU" b="1" dirty="0" err="1"/>
              <a:t>Felzenszwalb-Huttenlocher</a:t>
            </a:r>
            <a:r>
              <a:rPr lang="ru-RU" b="1" dirty="0"/>
              <a:t> (</a:t>
            </a:r>
            <a:r>
              <a:rPr lang="ru-RU" b="1" dirty="0" err="1"/>
              <a:t>Efficient</a:t>
            </a:r>
            <a:r>
              <a:rPr lang="ru-RU" b="1" dirty="0"/>
              <a:t> </a:t>
            </a:r>
            <a:r>
              <a:rPr lang="ru-RU" b="1" dirty="0" err="1"/>
              <a:t>Graph-Based</a:t>
            </a:r>
            <a:r>
              <a:rPr lang="ru-RU" b="1" dirty="0"/>
              <a:t> </a:t>
            </a:r>
            <a:r>
              <a:rPr lang="ru-RU" b="1" dirty="0" err="1"/>
              <a:t>Segmentation</a:t>
            </a:r>
            <a:r>
              <a:rPr lang="ru-RU" b="1" dirty="0"/>
              <a:t>):</a:t>
            </a:r>
          </a:p>
        </p:txBody>
      </p:sp>
      <p:sp>
        <p:nvSpPr>
          <p:cNvPr id="4" name="Прямоугольник 3">
            <a:extLst>
              <a:ext uri="{FF2B5EF4-FFF2-40B4-BE49-F238E27FC236}">
                <a16:creationId xmlns:a16="http://schemas.microsoft.com/office/drawing/2014/main" id="{22F5D289-C665-494E-884F-6D84F6765A49}"/>
              </a:ext>
            </a:extLst>
          </p:cNvPr>
          <p:cNvSpPr/>
          <p:nvPr/>
        </p:nvSpPr>
        <p:spPr>
          <a:xfrm>
            <a:off x="470223" y="2205183"/>
            <a:ext cx="11061289" cy="369332"/>
          </a:xfrm>
          <a:prstGeom prst="rect">
            <a:avLst/>
          </a:prstGeom>
        </p:spPr>
        <p:txBody>
          <a:bodyPr wrap="square">
            <a:spAutoFit/>
          </a:bodyPr>
          <a:lstStyle/>
          <a:p>
            <a:r>
              <a:rPr lang="ru-RU" b="1" dirty="0"/>
              <a:t>1. </a:t>
            </a:r>
            <a:r>
              <a:rPr lang="ru-RU" b="1" dirty="0" err="1"/>
              <a:t>Графовое</a:t>
            </a:r>
            <a:r>
              <a:rPr lang="ru-RU" b="1" dirty="0"/>
              <a:t> представление изображения</a:t>
            </a:r>
          </a:p>
        </p:txBody>
      </p:sp>
      <p:sp>
        <p:nvSpPr>
          <p:cNvPr id="7" name="Прямоугольник 6">
            <a:extLst>
              <a:ext uri="{FF2B5EF4-FFF2-40B4-BE49-F238E27FC236}">
                <a16:creationId xmlns:a16="http://schemas.microsoft.com/office/drawing/2014/main" id="{25F2E625-3400-4096-90D6-BF55C6DFE599}"/>
              </a:ext>
            </a:extLst>
          </p:cNvPr>
          <p:cNvSpPr/>
          <p:nvPr/>
        </p:nvSpPr>
        <p:spPr>
          <a:xfrm>
            <a:off x="470223" y="2678187"/>
            <a:ext cx="10886035" cy="369332"/>
          </a:xfrm>
          <a:prstGeom prst="rect">
            <a:avLst/>
          </a:prstGeom>
        </p:spPr>
        <p:txBody>
          <a:bodyPr wrap="square">
            <a:spAutoFit/>
          </a:bodyPr>
          <a:lstStyle/>
          <a:p>
            <a:r>
              <a:rPr lang="ru-RU" b="1" dirty="0"/>
              <a:t>2. Функция однородности τ(C)</a:t>
            </a:r>
          </a:p>
        </p:txBody>
      </p:sp>
      <p:pic>
        <p:nvPicPr>
          <p:cNvPr id="8" name="Рисунок 7">
            <a:extLst>
              <a:ext uri="{FF2B5EF4-FFF2-40B4-BE49-F238E27FC236}">
                <a16:creationId xmlns:a16="http://schemas.microsoft.com/office/drawing/2014/main" id="{B0515F8A-B2B4-4D0C-A889-3FB65AF1A4A5}"/>
              </a:ext>
            </a:extLst>
          </p:cNvPr>
          <p:cNvPicPr>
            <a:picLocks noChangeAspect="1"/>
          </p:cNvPicPr>
          <p:nvPr/>
        </p:nvPicPr>
        <p:blipFill>
          <a:blip r:embed="rId3"/>
          <a:stretch>
            <a:fillRect/>
          </a:stretch>
        </p:blipFill>
        <p:spPr>
          <a:xfrm>
            <a:off x="8121327" y="1063526"/>
            <a:ext cx="3371850" cy="1057275"/>
          </a:xfrm>
          <a:prstGeom prst="rect">
            <a:avLst/>
          </a:prstGeom>
        </p:spPr>
      </p:pic>
      <p:sp>
        <p:nvSpPr>
          <p:cNvPr id="9" name="Прямоугольник 8">
            <a:extLst>
              <a:ext uri="{FF2B5EF4-FFF2-40B4-BE49-F238E27FC236}">
                <a16:creationId xmlns:a16="http://schemas.microsoft.com/office/drawing/2014/main" id="{B597EA05-1879-4172-B8C0-EE74344BBA17}"/>
              </a:ext>
            </a:extLst>
          </p:cNvPr>
          <p:cNvSpPr/>
          <p:nvPr/>
        </p:nvSpPr>
        <p:spPr>
          <a:xfrm>
            <a:off x="470222" y="3226849"/>
            <a:ext cx="11328487" cy="369332"/>
          </a:xfrm>
          <a:prstGeom prst="rect">
            <a:avLst/>
          </a:prstGeom>
        </p:spPr>
        <p:txBody>
          <a:bodyPr wrap="square">
            <a:spAutoFit/>
          </a:bodyPr>
          <a:lstStyle/>
          <a:p>
            <a:r>
              <a:rPr lang="ru-RU" b="1" dirty="0"/>
              <a:t>3. Объединение сегментов</a:t>
            </a:r>
          </a:p>
        </p:txBody>
      </p:sp>
      <p:sp>
        <p:nvSpPr>
          <p:cNvPr id="12" name="Прямоугольник 11">
            <a:extLst>
              <a:ext uri="{FF2B5EF4-FFF2-40B4-BE49-F238E27FC236}">
                <a16:creationId xmlns:a16="http://schemas.microsoft.com/office/drawing/2014/main" id="{6D6FCBD8-D599-4949-9465-0C88B5AF3B64}"/>
              </a:ext>
            </a:extLst>
          </p:cNvPr>
          <p:cNvSpPr/>
          <p:nvPr/>
        </p:nvSpPr>
        <p:spPr>
          <a:xfrm>
            <a:off x="470222" y="3728811"/>
            <a:ext cx="11646790" cy="1200329"/>
          </a:xfrm>
          <a:prstGeom prst="rect">
            <a:avLst/>
          </a:prstGeom>
        </p:spPr>
        <p:txBody>
          <a:bodyPr wrap="square">
            <a:spAutoFit/>
          </a:bodyPr>
          <a:lstStyle/>
          <a:p>
            <a:r>
              <a:rPr lang="ru-RU" b="1" dirty="0"/>
              <a:t>4. Жадная процедура объединения</a:t>
            </a:r>
          </a:p>
          <a:p>
            <a:r>
              <a:rPr lang="ru-RU" dirty="0"/>
              <a:t>Жадный алгоритм обрабатывает все возможные объединения сегментов в порядке увеличения их разницы. Алгоритм выбирает пару сегментов с наименьшей разницей и объединяет их, обновляя структуру графа. После объединения новых сегментов обновляется их однородность и повторяется процесс.</a:t>
            </a:r>
          </a:p>
        </p:txBody>
      </p:sp>
      <p:sp>
        <p:nvSpPr>
          <p:cNvPr id="13" name="Прямоугольник 12">
            <a:extLst>
              <a:ext uri="{FF2B5EF4-FFF2-40B4-BE49-F238E27FC236}">
                <a16:creationId xmlns:a16="http://schemas.microsoft.com/office/drawing/2014/main" id="{896E9B2F-F46C-41C2-A16D-F5FC56E7234A}"/>
              </a:ext>
            </a:extLst>
          </p:cNvPr>
          <p:cNvSpPr/>
          <p:nvPr/>
        </p:nvSpPr>
        <p:spPr>
          <a:xfrm>
            <a:off x="471946" y="4895733"/>
            <a:ext cx="11646790" cy="1754326"/>
          </a:xfrm>
          <a:prstGeom prst="rect">
            <a:avLst/>
          </a:prstGeom>
        </p:spPr>
        <p:txBody>
          <a:bodyPr wrap="square">
            <a:spAutoFit/>
          </a:bodyPr>
          <a:lstStyle/>
          <a:p>
            <a:r>
              <a:rPr lang="ru-RU" b="1" dirty="0"/>
              <a:t>5. Инициализация и объединение</a:t>
            </a:r>
          </a:p>
          <a:p>
            <a:pPr>
              <a:buFont typeface="+mj-lt"/>
              <a:buAutoNum type="arabicPeriod"/>
            </a:pPr>
            <a:r>
              <a:rPr lang="ru-RU" dirty="0"/>
              <a:t>Изначально каждый пиксель является отдельным сегментом.</a:t>
            </a:r>
          </a:p>
          <a:p>
            <a:pPr>
              <a:buFont typeface="+mj-lt"/>
              <a:buAutoNum type="arabicPeriod"/>
            </a:pPr>
            <a:r>
              <a:rPr lang="ru-RU" dirty="0"/>
              <a:t>Для каждого соседства пикселей вычисляется вес ребра w(</a:t>
            </a:r>
            <a:r>
              <a:rPr lang="ru-RU" dirty="0" err="1"/>
              <a:t>p,q</a:t>
            </a:r>
            <a:r>
              <a:rPr lang="ru-RU" dirty="0"/>
              <a:t>).</a:t>
            </a:r>
          </a:p>
          <a:p>
            <a:pPr>
              <a:buFont typeface="+mj-lt"/>
              <a:buAutoNum type="arabicPeriod"/>
            </a:pPr>
            <a:r>
              <a:rPr lang="ru-RU" dirty="0"/>
              <a:t>Сортируются все возможные объединения сегментов по возрастанию их разницы </a:t>
            </a:r>
            <a:r>
              <a:rPr lang="ru-RU" dirty="0" err="1"/>
              <a:t>diff</a:t>
            </a:r>
            <a:r>
              <a:rPr lang="ru-RU" dirty="0"/>
              <a:t>(C1,C2)</a:t>
            </a:r>
          </a:p>
          <a:p>
            <a:pPr>
              <a:buFont typeface="+mj-lt"/>
              <a:buAutoNum type="arabicPeriod"/>
            </a:pPr>
            <a:r>
              <a:rPr lang="ru-RU" dirty="0"/>
              <a:t>Каждый сегмент объединяется с соседними, если разница между ними меньше порога, иначе они остаются разделенными.</a:t>
            </a:r>
          </a:p>
        </p:txBody>
      </p:sp>
    </p:spTree>
    <p:extLst>
      <p:ext uri="{BB962C8B-B14F-4D97-AF65-F5344CB8AC3E}">
        <p14:creationId xmlns:p14="http://schemas.microsoft.com/office/powerpoint/2010/main" val="4012917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5BA997AC-A610-4705-AE28-8E2771FB1C40}"/>
              </a:ext>
            </a:extLst>
          </p:cNvPr>
          <p:cNvPicPr>
            <a:picLocks noChangeAspect="1"/>
          </p:cNvPicPr>
          <p:nvPr/>
        </p:nvPicPr>
        <p:blipFill>
          <a:blip r:embed="rId2"/>
          <a:stretch>
            <a:fillRect/>
          </a:stretch>
        </p:blipFill>
        <p:spPr>
          <a:xfrm>
            <a:off x="3778659" y="2103490"/>
            <a:ext cx="8020050" cy="1657350"/>
          </a:xfrm>
          <a:prstGeom prst="rect">
            <a:avLst/>
          </a:prstGeom>
        </p:spPr>
      </p:pic>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6" name="Прямоугольник 5">
            <a:extLst>
              <a:ext uri="{FF2B5EF4-FFF2-40B4-BE49-F238E27FC236}">
                <a16:creationId xmlns:a16="http://schemas.microsoft.com/office/drawing/2014/main" id="{38B1BA83-2B41-428F-BC97-5AD1BE315913}"/>
              </a:ext>
            </a:extLst>
          </p:cNvPr>
          <p:cNvSpPr/>
          <p:nvPr/>
        </p:nvSpPr>
        <p:spPr>
          <a:xfrm>
            <a:off x="470223" y="1076472"/>
            <a:ext cx="4980081" cy="369332"/>
          </a:xfrm>
          <a:prstGeom prst="rect">
            <a:avLst/>
          </a:prstGeom>
        </p:spPr>
        <p:txBody>
          <a:bodyPr wrap="none">
            <a:spAutoFit/>
          </a:bodyPr>
          <a:lstStyle/>
          <a:p>
            <a:r>
              <a:rPr lang="ru-RU" b="1" dirty="0"/>
              <a:t>Основные шаги </a:t>
            </a:r>
            <a:r>
              <a:rPr lang="ru-RU" b="1" dirty="0" err="1"/>
              <a:t>графового</a:t>
            </a:r>
            <a:r>
              <a:rPr lang="ru-RU" b="1" dirty="0"/>
              <a:t> метода сегментации</a:t>
            </a:r>
          </a:p>
        </p:txBody>
      </p:sp>
      <p:sp>
        <p:nvSpPr>
          <p:cNvPr id="19" name="Прямоугольник 18">
            <a:extLst>
              <a:ext uri="{FF2B5EF4-FFF2-40B4-BE49-F238E27FC236}">
                <a16:creationId xmlns:a16="http://schemas.microsoft.com/office/drawing/2014/main" id="{C401C7FE-5405-4484-8A3A-8A4A9E4A07BA}"/>
              </a:ext>
            </a:extLst>
          </p:cNvPr>
          <p:cNvSpPr/>
          <p:nvPr/>
        </p:nvSpPr>
        <p:spPr>
          <a:xfrm>
            <a:off x="698823" y="1259175"/>
            <a:ext cx="9988520" cy="369332"/>
          </a:xfrm>
          <a:prstGeom prst="rect">
            <a:avLst/>
          </a:prstGeom>
        </p:spPr>
        <p:txBody>
          <a:bodyPr wrap="square">
            <a:spAutoFit/>
          </a:bodyPr>
          <a:lstStyle/>
          <a:p>
            <a:r>
              <a:rPr lang="ru-RU" b="1" dirty="0"/>
              <a:t>3. Оптимизация критериев сегментации. Метод</a:t>
            </a:r>
            <a:endParaRPr lang="ru-RU" dirty="0"/>
          </a:p>
        </p:txBody>
      </p:sp>
      <p:sp>
        <p:nvSpPr>
          <p:cNvPr id="5" name="Прямоугольник 4">
            <a:extLst>
              <a:ext uri="{FF2B5EF4-FFF2-40B4-BE49-F238E27FC236}">
                <a16:creationId xmlns:a16="http://schemas.microsoft.com/office/drawing/2014/main" id="{3375691C-E821-4B75-A66B-88A033544017}"/>
              </a:ext>
            </a:extLst>
          </p:cNvPr>
          <p:cNvSpPr/>
          <p:nvPr/>
        </p:nvSpPr>
        <p:spPr>
          <a:xfrm>
            <a:off x="272604" y="1732179"/>
            <a:ext cx="11646791" cy="369332"/>
          </a:xfrm>
          <a:prstGeom prst="rect">
            <a:avLst/>
          </a:prstGeom>
        </p:spPr>
        <p:txBody>
          <a:bodyPr wrap="square">
            <a:spAutoFit/>
          </a:bodyPr>
          <a:lstStyle/>
          <a:p>
            <a:r>
              <a:rPr lang="ru-RU" b="1" dirty="0"/>
              <a:t>Алгоритм </a:t>
            </a:r>
            <a:r>
              <a:rPr lang="ru-RU" b="1" dirty="0" err="1"/>
              <a:t>Felzenszwalb-Huttenlocher</a:t>
            </a:r>
            <a:r>
              <a:rPr lang="ru-RU" b="1" dirty="0"/>
              <a:t> (</a:t>
            </a:r>
            <a:r>
              <a:rPr lang="ru-RU" b="1" dirty="0" err="1"/>
              <a:t>Efficient</a:t>
            </a:r>
            <a:r>
              <a:rPr lang="ru-RU" b="1" dirty="0"/>
              <a:t> </a:t>
            </a:r>
            <a:r>
              <a:rPr lang="ru-RU" b="1" dirty="0" err="1"/>
              <a:t>Graph-Based</a:t>
            </a:r>
            <a:r>
              <a:rPr lang="ru-RU" b="1" dirty="0"/>
              <a:t> </a:t>
            </a:r>
            <a:r>
              <a:rPr lang="ru-RU" b="1" dirty="0" err="1"/>
              <a:t>Segmentation</a:t>
            </a:r>
            <a:r>
              <a:rPr lang="ru-RU" b="1" dirty="0"/>
              <a:t>):</a:t>
            </a:r>
          </a:p>
        </p:txBody>
      </p:sp>
      <p:sp>
        <p:nvSpPr>
          <p:cNvPr id="4" name="Прямоугольник 3">
            <a:extLst>
              <a:ext uri="{FF2B5EF4-FFF2-40B4-BE49-F238E27FC236}">
                <a16:creationId xmlns:a16="http://schemas.microsoft.com/office/drawing/2014/main" id="{22F5D289-C665-494E-884F-6D84F6765A49}"/>
              </a:ext>
            </a:extLst>
          </p:cNvPr>
          <p:cNvSpPr/>
          <p:nvPr/>
        </p:nvSpPr>
        <p:spPr>
          <a:xfrm>
            <a:off x="470223" y="2205183"/>
            <a:ext cx="11061289" cy="369332"/>
          </a:xfrm>
          <a:prstGeom prst="rect">
            <a:avLst/>
          </a:prstGeom>
        </p:spPr>
        <p:txBody>
          <a:bodyPr wrap="square">
            <a:spAutoFit/>
          </a:bodyPr>
          <a:lstStyle/>
          <a:p>
            <a:r>
              <a:rPr lang="ru-RU" b="1" dirty="0"/>
              <a:t>1. </a:t>
            </a:r>
            <a:r>
              <a:rPr lang="ru-RU" b="1" dirty="0" err="1"/>
              <a:t>Графовое</a:t>
            </a:r>
            <a:r>
              <a:rPr lang="ru-RU" b="1" dirty="0"/>
              <a:t> представление изображения</a:t>
            </a:r>
          </a:p>
        </p:txBody>
      </p:sp>
      <p:sp>
        <p:nvSpPr>
          <p:cNvPr id="7" name="Прямоугольник 6">
            <a:extLst>
              <a:ext uri="{FF2B5EF4-FFF2-40B4-BE49-F238E27FC236}">
                <a16:creationId xmlns:a16="http://schemas.microsoft.com/office/drawing/2014/main" id="{25F2E625-3400-4096-90D6-BF55C6DFE599}"/>
              </a:ext>
            </a:extLst>
          </p:cNvPr>
          <p:cNvSpPr/>
          <p:nvPr/>
        </p:nvSpPr>
        <p:spPr>
          <a:xfrm>
            <a:off x="470223" y="2678187"/>
            <a:ext cx="10886035" cy="369332"/>
          </a:xfrm>
          <a:prstGeom prst="rect">
            <a:avLst/>
          </a:prstGeom>
        </p:spPr>
        <p:txBody>
          <a:bodyPr wrap="square">
            <a:spAutoFit/>
          </a:bodyPr>
          <a:lstStyle/>
          <a:p>
            <a:r>
              <a:rPr lang="ru-RU" b="1" dirty="0"/>
              <a:t>2. Функция однородности τ(C)</a:t>
            </a:r>
          </a:p>
        </p:txBody>
      </p:sp>
      <p:pic>
        <p:nvPicPr>
          <p:cNvPr id="8" name="Рисунок 7">
            <a:extLst>
              <a:ext uri="{FF2B5EF4-FFF2-40B4-BE49-F238E27FC236}">
                <a16:creationId xmlns:a16="http://schemas.microsoft.com/office/drawing/2014/main" id="{B0515F8A-B2B4-4D0C-A889-3FB65AF1A4A5}"/>
              </a:ext>
            </a:extLst>
          </p:cNvPr>
          <p:cNvPicPr>
            <a:picLocks noChangeAspect="1"/>
          </p:cNvPicPr>
          <p:nvPr/>
        </p:nvPicPr>
        <p:blipFill>
          <a:blip r:embed="rId3"/>
          <a:stretch>
            <a:fillRect/>
          </a:stretch>
        </p:blipFill>
        <p:spPr>
          <a:xfrm>
            <a:off x="8121327" y="1063526"/>
            <a:ext cx="3371850" cy="1057275"/>
          </a:xfrm>
          <a:prstGeom prst="rect">
            <a:avLst/>
          </a:prstGeom>
        </p:spPr>
      </p:pic>
      <p:sp>
        <p:nvSpPr>
          <p:cNvPr id="9" name="Прямоугольник 8">
            <a:extLst>
              <a:ext uri="{FF2B5EF4-FFF2-40B4-BE49-F238E27FC236}">
                <a16:creationId xmlns:a16="http://schemas.microsoft.com/office/drawing/2014/main" id="{B597EA05-1879-4172-B8C0-EE74344BBA17}"/>
              </a:ext>
            </a:extLst>
          </p:cNvPr>
          <p:cNvSpPr/>
          <p:nvPr/>
        </p:nvSpPr>
        <p:spPr>
          <a:xfrm>
            <a:off x="470222" y="3226849"/>
            <a:ext cx="11328487" cy="369332"/>
          </a:xfrm>
          <a:prstGeom prst="rect">
            <a:avLst/>
          </a:prstGeom>
        </p:spPr>
        <p:txBody>
          <a:bodyPr wrap="square">
            <a:spAutoFit/>
          </a:bodyPr>
          <a:lstStyle/>
          <a:p>
            <a:r>
              <a:rPr lang="ru-RU" b="1" dirty="0"/>
              <a:t>3. Объединение сегментов</a:t>
            </a:r>
          </a:p>
        </p:txBody>
      </p:sp>
      <p:sp>
        <p:nvSpPr>
          <p:cNvPr id="12" name="Прямоугольник 11">
            <a:extLst>
              <a:ext uri="{FF2B5EF4-FFF2-40B4-BE49-F238E27FC236}">
                <a16:creationId xmlns:a16="http://schemas.microsoft.com/office/drawing/2014/main" id="{6D6FCBD8-D599-4949-9465-0C88B5AF3B64}"/>
              </a:ext>
            </a:extLst>
          </p:cNvPr>
          <p:cNvSpPr/>
          <p:nvPr/>
        </p:nvSpPr>
        <p:spPr>
          <a:xfrm>
            <a:off x="470222" y="3728811"/>
            <a:ext cx="11646790" cy="1200329"/>
          </a:xfrm>
          <a:prstGeom prst="rect">
            <a:avLst/>
          </a:prstGeom>
        </p:spPr>
        <p:txBody>
          <a:bodyPr wrap="square">
            <a:spAutoFit/>
          </a:bodyPr>
          <a:lstStyle/>
          <a:p>
            <a:r>
              <a:rPr lang="ru-RU" b="1" dirty="0"/>
              <a:t>4. Жадная процедура объединения</a:t>
            </a:r>
          </a:p>
          <a:p>
            <a:r>
              <a:rPr lang="ru-RU" dirty="0"/>
              <a:t>Жадный алгоритм обрабатывает все возможные объединения сегментов в порядке увеличения их разницы. Алгоритм выбирает пару сегментов с наименьшей разницей и объединяет их, обновляя структуру графа. После объединения новых сегментов обновляется их однородность и повторяется процесс.</a:t>
            </a:r>
          </a:p>
        </p:txBody>
      </p:sp>
      <p:sp>
        <p:nvSpPr>
          <p:cNvPr id="13" name="Прямоугольник 12">
            <a:extLst>
              <a:ext uri="{FF2B5EF4-FFF2-40B4-BE49-F238E27FC236}">
                <a16:creationId xmlns:a16="http://schemas.microsoft.com/office/drawing/2014/main" id="{896E9B2F-F46C-41C2-A16D-F5FC56E7234A}"/>
              </a:ext>
            </a:extLst>
          </p:cNvPr>
          <p:cNvSpPr/>
          <p:nvPr/>
        </p:nvSpPr>
        <p:spPr>
          <a:xfrm>
            <a:off x="471946" y="4895733"/>
            <a:ext cx="11646790" cy="1754326"/>
          </a:xfrm>
          <a:prstGeom prst="rect">
            <a:avLst/>
          </a:prstGeom>
        </p:spPr>
        <p:txBody>
          <a:bodyPr wrap="square">
            <a:spAutoFit/>
          </a:bodyPr>
          <a:lstStyle/>
          <a:p>
            <a:r>
              <a:rPr lang="ru-RU" b="1" dirty="0"/>
              <a:t>5. Инициализация и объединение</a:t>
            </a:r>
          </a:p>
          <a:p>
            <a:pPr>
              <a:buFont typeface="+mj-lt"/>
              <a:buAutoNum type="arabicPeriod"/>
            </a:pPr>
            <a:r>
              <a:rPr lang="ru-RU" dirty="0"/>
              <a:t>Изначально каждый пиксель является отдельным сегментом.</a:t>
            </a:r>
          </a:p>
          <a:p>
            <a:pPr>
              <a:buFont typeface="+mj-lt"/>
              <a:buAutoNum type="arabicPeriod"/>
            </a:pPr>
            <a:r>
              <a:rPr lang="ru-RU" dirty="0"/>
              <a:t>Для каждого соседства пикселей вычисляется вес ребра w(</a:t>
            </a:r>
            <a:r>
              <a:rPr lang="ru-RU" dirty="0" err="1"/>
              <a:t>p,q</a:t>
            </a:r>
            <a:r>
              <a:rPr lang="ru-RU" dirty="0"/>
              <a:t>).</a:t>
            </a:r>
          </a:p>
          <a:p>
            <a:pPr>
              <a:buFont typeface="+mj-lt"/>
              <a:buAutoNum type="arabicPeriod"/>
            </a:pPr>
            <a:r>
              <a:rPr lang="ru-RU" dirty="0"/>
              <a:t>Сортируются все возможные объединения сегментов по возрастанию их разницы </a:t>
            </a:r>
            <a:r>
              <a:rPr lang="ru-RU" dirty="0" err="1"/>
              <a:t>diff</a:t>
            </a:r>
            <a:r>
              <a:rPr lang="ru-RU" dirty="0"/>
              <a:t>(C1,C2)</a:t>
            </a:r>
          </a:p>
          <a:p>
            <a:pPr>
              <a:buFont typeface="+mj-lt"/>
              <a:buAutoNum type="arabicPeriod"/>
            </a:pPr>
            <a:r>
              <a:rPr lang="ru-RU" dirty="0"/>
              <a:t>Каждый сегмент объединяется с соседними, если разница между ними меньше порога, иначе они остаются разделенными.</a:t>
            </a:r>
          </a:p>
        </p:txBody>
      </p:sp>
    </p:spTree>
    <p:extLst>
      <p:ext uri="{BB962C8B-B14F-4D97-AF65-F5344CB8AC3E}">
        <p14:creationId xmlns:p14="http://schemas.microsoft.com/office/powerpoint/2010/main" val="3538056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4" name="Прямоугольник 3">
            <a:extLst>
              <a:ext uri="{FF2B5EF4-FFF2-40B4-BE49-F238E27FC236}">
                <a16:creationId xmlns:a16="http://schemas.microsoft.com/office/drawing/2014/main" id="{FE81DC4D-13D0-4BAF-A04F-F218E7D76A4A}"/>
              </a:ext>
            </a:extLst>
          </p:cNvPr>
          <p:cNvSpPr/>
          <p:nvPr/>
        </p:nvSpPr>
        <p:spPr>
          <a:xfrm>
            <a:off x="648769" y="1685432"/>
            <a:ext cx="10894462" cy="2862322"/>
          </a:xfrm>
          <a:prstGeom prst="rect">
            <a:avLst/>
          </a:prstGeom>
        </p:spPr>
        <p:txBody>
          <a:bodyPr wrap="square">
            <a:spAutoFit/>
          </a:bodyPr>
          <a:lstStyle/>
          <a:p>
            <a:r>
              <a:rPr lang="ru-RU" b="1" dirty="0"/>
              <a:t>Преимущества и недостатки </a:t>
            </a:r>
            <a:r>
              <a:rPr lang="ru-RU" b="1" dirty="0" err="1"/>
              <a:t>графового</a:t>
            </a:r>
            <a:r>
              <a:rPr lang="ru-RU" b="1" dirty="0"/>
              <a:t> метода сегментации</a:t>
            </a:r>
          </a:p>
          <a:p>
            <a:r>
              <a:rPr lang="ru-RU" b="1" dirty="0"/>
              <a:t>Преимущества:</a:t>
            </a:r>
            <a:endParaRPr lang="ru-RU" dirty="0"/>
          </a:p>
          <a:p>
            <a:pPr>
              <a:buFont typeface="Arial" panose="020B0604020202020204" pitchFamily="34" charset="0"/>
              <a:buChar char="•"/>
            </a:pPr>
            <a:r>
              <a:rPr lang="ru-RU" dirty="0"/>
              <a:t>Гибкость в выборе функции весов: можно использовать различные меры сходства, что делает метод применимым к разным типам изображений.</a:t>
            </a:r>
          </a:p>
          <a:p>
            <a:pPr>
              <a:buFont typeface="Arial" panose="020B0604020202020204" pitchFamily="34" charset="0"/>
              <a:buChar char="•"/>
            </a:pPr>
            <a:r>
              <a:rPr lang="ru-RU" dirty="0"/>
              <a:t>Хорошо подходит для сложных изображений, где необходима глобальная оптимизация сегментации.</a:t>
            </a:r>
          </a:p>
          <a:p>
            <a:r>
              <a:rPr lang="ru-RU" b="1" dirty="0"/>
              <a:t>Недостатки:</a:t>
            </a:r>
            <a:endParaRPr lang="ru-RU" dirty="0"/>
          </a:p>
          <a:p>
            <a:pPr>
              <a:buFont typeface="Arial" panose="020B0604020202020204" pitchFamily="34" charset="0"/>
              <a:buChar char="•"/>
            </a:pPr>
            <a:r>
              <a:rPr lang="ru-RU" dirty="0"/>
              <a:t>Высокая вычислительная сложность, особенно для алгоритмов, основанных на минимальном разрезе и спектральных методах.</a:t>
            </a:r>
          </a:p>
          <a:p>
            <a:pPr>
              <a:buFont typeface="Arial" panose="020B0604020202020204" pitchFamily="34" charset="0"/>
              <a:buChar char="•"/>
            </a:pPr>
            <a:r>
              <a:rPr lang="ru-RU" dirty="0"/>
              <a:t>Зависимость от параметров, таких как весовые функции и критерии однородности, что делает сложным выбор оптимальных значений для конкретного изображения.</a:t>
            </a:r>
          </a:p>
        </p:txBody>
      </p:sp>
    </p:spTree>
    <p:extLst>
      <p:ext uri="{BB962C8B-B14F-4D97-AF65-F5344CB8AC3E}">
        <p14:creationId xmlns:p14="http://schemas.microsoft.com/office/powerpoint/2010/main" val="3673696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r>
              <a:rPr lang="ru-RU" dirty="0"/>
              <a:t>.Реализация.</a:t>
            </a:r>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
        <p:nvSpPr>
          <p:cNvPr id="4" name="Прямоугольник 3">
            <a:extLst>
              <a:ext uri="{FF2B5EF4-FFF2-40B4-BE49-F238E27FC236}">
                <a16:creationId xmlns:a16="http://schemas.microsoft.com/office/drawing/2014/main" id="{6662B5D9-510E-4760-9D30-E22115E367E5}"/>
              </a:ext>
            </a:extLst>
          </p:cNvPr>
          <p:cNvSpPr/>
          <p:nvPr/>
        </p:nvSpPr>
        <p:spPr>
          <a:xfrm>
            <a:off x="806245" y="1570232"/>
            <a:ext cx="9517626" cy="1477328"/>
          </a:xfrm>
          <a:prstGeom prst="rect">
            <a:avLst/>
          </a:prstGeom>
        </p:spPr>
        <p:txBody>
          <a:bodyPr wrap="square">
            <a:spAutoFit/>
          </a:bodyPr>
          <a:lstStyle/>
          <a:p>
            <a:r>
              <a:rPr lang="ru-RU" b="1" dirty="0"/>
              <a:t>Параметры алгоритма:</a:t>
            </a:r>
          </a:p>
          <a:p>
            <a:pPr>
              <a:buFont typeface="Arial" panose="020B0604020202020204" pitchFamily="34" charset="0"/>
              <a:buChar char="•"/>
            </a:pPr>
            <a:r>
              <a:rPr lang="ru-RU" b="1" dirty="0" err="1"/>
              <a:t>scale</a:t>
            </a:r>
            <a:r>
              <a:rPr lang="ru-RU" dirty="0"/>
              <a:t>: Контролирует размер сегментов. Чем больше значение, тем меньше сегментов будет.</a:t>
            </a:r>
          </a:p>
          <a:p>
            <a:pPr>
              <a:buFont typeface="Arial" panose="020B0604020202020204" pitchFamily="34" charset="0"/>
              <a:buChar char="•"/>
            </a:pPr>
            <a:r>
              <a:rPr lang="ru-RU" b="1" dirty="0" err="1"/>
              <a:t>sigma</a:t>
            </a:r>
            <a:r>
              <a:rPr lang="ru-RU" dirty="0"/>
              <a:t>: Размытие изображения, которое влияет на то, насколько гладкими будут границы сегментов.</a:t>
            </a:r>
          </a:p>
          <a:p>
            <a:pPr>
              <a:buFont typeface="Arial" panose="020B0604020202020204" pitchFamily="34" charset="0"/>
              <a:buChar char="•"/>
            </a:pPr>
            <a:r>
              <a:rPr lang="ru-RU" b="1" dirty="0" err="1"/>
              <a:t>min_size</a:t>
            </a:r>
            <a:r>
              <a:rPr lang="ru-RU" dirty="0"/>
              <a:t>: Минимальный размер сегмента. Меньшие сегменты будут объединяться.</a:t>
            </a:r>
          </a:p>
        </p:txBody>
      </p:sp>
      <p:pic>
        <p:nvPicPr>
          <p:cNvPr id="5" name="Рисунок 4">
            <a:extLst>
              <a:ext uri="{FF2B5EF4-FFF2-40B4-BE49-F238E27FC236}">
                <a16:creationId xmlns:a16="http://schemas.microsoft.com/office/drawing/2014/main" id="{13C3E4F8-7382-4835-AA9E-2652A800D14C}"/>
              </a:ext>
            </a:extLst>
          </p:cNvPr>
          <p:cNvPicPr>
            <a:picLocks noChangeAspect="1"/>
          </p:cNvPicPr>
          <p:nvPr/>
        </p:nvPicPr>
        <p:blipFill>
          <a:blip r:embed="rId2"/>
          <a:stretch>
            <a:fillRect/>
          </a:stretch>
        </p:blipFill>
        <p:spPr>
          <a:xfrm>
            <a:off x="679529" y="3601185"/>
            <a:ext cx="3011687" cy="3037706"/>
          </a:xfrm>
          <a:prstGeom prst="rect">
            <a:avLst/>
          </a:prstGeom>
        </p:spPr>
      </p:pic>
      <p:pic>
        <p:nvPicPr>
          <p:cNvPr id="6" name="Рисунок 5">
            <a:extLst>
              <a:ext uri="{FF2B5EF4-FFF2-40B4-BE49-F238E27FC236}">
                <a16:creationId xmlns:a16="http://schemas.microsoft.com/office/drawing/2014/main" id="{C89180AA-44F2-4F1A-9FFB-B5B27918F2F2}"/>
              </a:ext>
            </a:extLst>
          </p:cNvPr>
          <p:cNvPicPr>
            <a:picLocks noChangeAspect="1"/>
          </p:cNvPicPr>
          <p:nvPr/>
        </p:nvPicPr>
        <p:blipFill>
          <a:blip r:embed="rId3"/>
          <a:stretch>
            <a:fillRect/>
          </a:stretch>
        </p:blipFill>
        <p:spPr>
          <a:xfrm>
            <a:off x="3691216" y="3601185"/>
            <a:ext cx="2874096" cy="3037706"/>
          </a:xfrm>
          <a:prstGeom prst="rect">
            <a:avLst/>
          </a:prstGeom>
        </p:spPr>
      </p:pic>
      <p:sp>
        <p:nvSpPr>
          <p:cNvPr id="7" name="Прямоугольник 6">
            <a:extLst>
              <a:ext uri="{FF2B5EF4-FFF2-40B4-BE49-F238E27FC236}">
                <a16:creationId xmlns:a16="http://schemas.microsoft.com/office/drawing/2014/main" id="{EBAF90B6-AEB1-4AAA-B5CC-066480BED041}"/>
              </a:ext>
            </a:extLst>
          </p:cNvPr>
          <p:cNvSpPr/>
          <p:nvPr/>
        </p:nvSpPr>
        <p:spPr>
          <a:xfrm>
            <a:off x="806245" y="1076845"/>
            <a:ext cx="10706226" cy="646331"/>
          </a:xfrm>
          <a:prstGeom prst="rect">
            <a:avLst/>
          </a:prstGeom>
        </p:spPr>
        <p:txBody>
          <a:bodyPr wrap="square">
            <a:spAutoFit/>
          </a:bodyPr>
          <a:lstStyle/>
          <a:p>
            <a:r>
              <a:rPr lang="en-US" dirty="0" err="1">
                <a:solidFill>
                  <a:srgbClr val="000000"/>
                </a:solidFill>
                <a:latin typeface="Courier New" panose="02070309020205020404" pitchFamily="49" charset="0"/>
              </a:rPr>
              <a:t>segmentation.felzenszwalb</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image_float</a:t>
            </a:r>
            <a:r>
              <a:rPr lang="en-US" dirty="0">
                <a:solidFill>
                  <a:srgbClr val="000000"/>
                </a:solidFill>
                <a:latin typeface="Courier New" panose="02070309020205020404" pitchFamily="49" charset="0"/>
              </a:rPr>
              <a:t>, scale=</a:t>
            </a:r>
            <a:r>
              <a:rPr lang="en-US" dirty="0">
                <a:solidFill>
                  <a:srgbClr val="116644"/>
                </a:solidFill>
                <a:latin typeface="Courier New" panose="02070309020205020404" pitchFamily="49" charset="0"/>
              </a:rPr>
              <a:t>100</a:t>
            </a:r>
            <a:r>
              <a:rPr lang="en-US" dirty="0">
                <a:solidFill>
                  <a:srgbClr val="000000"/>
                </a:solidFill>
                <a:latin typeface="Courier New" panose="02070309020205020404" pitchFamily="49" charset="0"/>
              </a:rPr>
              <a:t>, sigma=</a:t>
            </a:r>
            <a:r>
              <a:rPr lang="en-US" dirty="0">
                <a:solidFill>
                  <a:srgbClr val="116644"/>
                </a:solidFill>
                <a:latin typeface="Courier New" panose="02070309020205020404" pitchFamily="49" charset="0"/>
              </a:rPr>
              <a:t>0.5</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min_size</a:t>
            </a:r>
            <a:r>
              <a:rPr lang="en-US" dirty="0">
                <a:solidFill>
                  <a:srgbClr val="000000"/>
                </a:solidFill>
                <a:latin typeface="Courier New" panose="02070309020205020404" pitchFamily="49" charset="0"/>
              </a:rPr>
              <a:t>=</a:t>
            </a:r>
            <a:r>
              <a:rPr lang="en-US" dirty="0">
                <a:solidFill>
                  <a:srgbClr val="116644"/>
                </a:solidFill>
                <a:latin typeface="Courier New" panose="02070309020205020404" pitchFamily="49" charset="0"/>
              </a:rPr>
              <a:t>50</a:t>
            </a:r>
            <a:r>
              <a:rPr lang="en-US" dirty="0">
                <a:solidFill>
                  <a:srgbClr val="000000"/>
                </a:solidFill>
                <a:latin typeface="Courier New" panose="02070309020205020404" pitchFamily="49" charset="0"/>
              </a:rPr>
              <a:t>)</a:t>
            </a:r>
          </a:p>
          <a:p>
            <a:endParaRPr lang="en-US" b="0" dirty="0">
              <a:solidFill>
                <a:srgbClr val="000000"/>
              </a:solidFill>
              <a:effectLst/>
              <a:latin typeface="Courier New" panose="02070309020205020404" pitchFamily="49" charset="0"/>
            </a:endParaRPr>
          </a:p>
        </p:txBody>
      </p:sp>
      <p:pic>
        <p:nvPicPr>
          <p:cNvPr id="8" name="Рисунок 7">
            <a:extLst>
              <a:ext uri="{FF2B5EF4-FFF2-40B4-BE49-F238E27FC236}">
                <a16:creationId xmlns:a16="http://schemas.microsoft.com/office/drawing/2014/main" id="{6785585C-6EC0-42B1-83CF-A360823CA595}"/>
              </a:ext>
            </a:extLst>
          </p:cNvPr>
          <p:cNvPicPr>
            <a:picLocks noChangeAspect="1"/>
          </p:cNvPicPr>
          <p:nvPr/>
        </p:nvPicPr>
        <p:blipFill>
          <a:blip r:embed="rId4"/>
          <a:stretch>
            <a:fillRect/>
          </a:stretch>
        </p:blipFill>
        <p:spPr>
          <a:xfrm>
            <a:off x="6702903" y="3580275"/>
            <a:ext cx="2780818" cy="3037706"/>
          </a:xfrm>
          <a:prstGeom prst="rect">
            <a:avLst/>
          </a:prstGeom>
        </p:spPr>
      </p:pic>
    </p:spTree>
    <p:extLst>
      <p:ext uri="{BB962C8B-B14F-4D97-AF65-F5344CB8AC3E}">
        <p14:creationId xmlns:p14="http://schemas.microsoft.com/office/powerpoint/2010/main" val="2808286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567372F1-65F1-4DB6-B688-1D912A5E060F}"/>
              </a:ext>
            </a:extLst>
          </p:cNvPr>
          <p:cNvPicPr>
            <a:picLocks noChangeAspect="1"/>
          </p:cNvPicPr>
          <p:nvPr/>
        </p:nvPicPr>
        <p:blipFill>
          <a:blip r:embed="rId2"/>
          <a:stretch>
            <a:fillRect/>
          </a:stretch>
        </p:blipFill>
        <p:spPr>
          <a:xfrm>
            <a:off x="0" y="1396485"/>
            <a:ext cx="12192000" cy="3298114"/>
          </a:xfrm>
          <a:prstGeom prst="rect">
            <a:avLst/>
          </a:prstGeom>
        </p:spPr>
      </p:pic>
      <p:sp>
        <p:nvSpPr>
          <p:cNvPr id="3" name="Прямоугольник 2">
            <a:extLst>
              <a:ext uri="{FF2B5EF4-FFF2-40B4-BE49-F238E27FC236}">
                <a16:creationId xmlns:a16="http://schemas.microsoft.com/office/drawing/2014/main" id="{80D594FF-925E-4F32-8660-9971E3B090E9}"/>
              </a:ext>
            </a:extLst>
          </p:cNvPr>
          <p:cNvSpPr/>
          <p:nvPr/>
        </p:nvSpPr>
        <p:spPr>
          <a:xfrm>
            <a:off x="363794" y="707513"/>
            <a:ext cx="11975690" cy="369332"/>
          </a:xfrm>
          <a:prstGeom prst="rect">
            <a:avLst/>
          </a:prstGeom>
        </p:spPr>
        <p:txBody>
          <a:bodyPr wrap="square">
            <a:spAutoFit/>
          </a:bodyPr>
          <a:lstStyle/>
          <a:p>
            <a:r>
              <a:rPr lang="ru-RU" b="1" dirty="0"/>
              <a:t>5. </a:t>
            </a:r>
            <a:r>
              <a:rPr lang="ru-RU" b="1" dirty="0" err="1"/>
              <a:t>Графовые</a:t>
            </a:r>
            <a:r>
              <a:rPr lang="ru-RU" b="1" dirty="0"/>
              <a:t> методы (</a:t>
            </a:r>
            <a:r>
              <a:rPr lang="ru-RU" b="1" dirty="0" err="1"/>
              <a:t>Graph</a:t>
            </a:r>
            <a:r>
              <a:rPr lang="ru-RU" b="1" dirty="0"/>
              <a:t> </a:t>
            </a:r>
            <a:r>
              <a:rPr lang="ru-RU" b="1" dirty="0" err="1"/>
              <a:t>Cut</a:t>
            </a:r>
            <a:r>
              <a:rPr lang="ru-RU" b="1" dirty="0"/>
              <a:t>)</a:t>
            </a:r>
            <a:r>
              <a:rPr lang="ru-RU" dirty="0"/>
              <a:t>.Реализация.</a:t>
            </a:r>
          </a:p>
        </p:txBody>
      </p:sp>
      <p:sp>
        <p:nvSpPr>
          <p:cNvPr id="4" name="Прямоугольник 3">
            <a:extLst>
              <a:ext uri="{FF2B5EF4-FFF2-40B4-BE49-F238E27FC236}">
                <a16:creationId xmlns:a16="http://schemas.microsoft.com/office/drawing/2014/main" id="{118FDAA8-45BA-45DE-AAB2-3EE1C0205B8C}"/>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Tree>
    <p:extLst>
      <p:ext uri="{BB962C8B-B14F-4D97-AF65-F5344CB8AC3E}">
        <p14:creationId xmlns:p14="http://schemas.microsoft.com/office/powerpoint/2010/main" val="1860233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C0891D17-C219-487D-96CC-1A5A46200B8C}"/>
              </a:ext>
            </a:extLst>
          </p:cNvPr>
          <p:cNvPicPr>
            <a:picLocks noChangeAspect="1"/>
          </p:cNvPicPr>
          <p:nvPr/>
        </p:nvPicPr>
        <p:blipFill>
          <a:blip r:embed="rId2"/>
          <a:stretch>
            <a:fillRect/>
          </a:stretch>
        </p:blipFill>
        <p:spPr>
          <a:xfrm>
            <a:off x="1941345" y="376191"/>
            <a:ext cx="7438007" cy="1800226"/>
          </a:xfrm>
          <a:prstGeom prst="rect">
            <a:avLst/>
          </a:prstGeom>
        </p:spPr>
      </p:pic>
      <p:sp>
        <p:nvSpPr>
          <p:cNvPr id="3" name="Прямоугольник 2">
            <a:extLst>
              <a:ext uri="{FF2B5EF4-FFF2-40B4-BE49-F238E27FC236}">
                <a16:creationId xmlns:a16="http://schemas.microsoft.com/office/drawing/2014/main" id="{0393102B-10B9-4344-B429-877BBF91E679}"/>
              </a:ext>
            </a:extLst>
          </p:cNvPr>
          <p:cNvSpPr/>
          <p:nvPr/>
        </p:nvSpPr>
        <p:spPr>
          <a:xfrm>
            <a:off x="737418" y="2468091"/>
            <a:ext cx="11021961" cy="2308324"/>
          </a:xfrm>
          <a:prstGeom prst="rect">
            <a:avLst/>
          </a:prstGeom>
        </p:spPr>
        <p:txBody>
          <a:bodyPr wrap="square">
            <a:spAutoFit/>
          </a:bodyPr>
          <a:lstStyle/>
          <a:p>
            <a:r>
              <a:rPr lang="ru-RU" b="1" dirty="0" err="1"/>
              <a:t>Med</a:t>
            </a:r>
            <a:r>
              <a:rPr lang="ru-RU" b="1" dirty="0"/>
              <a:t>-NCA (</a:t>
            </a:r>
            <a:r>
              <a:rPr lang="ru-RU" b="1" dirty="0" err="1"/>
              <a:t>Medical</a:t>
            </a:r>
            <a:r>
              <a:rPr lang="ru-RU" b="1" dirty="0"/>
              <a:t> </a:t>
            </a:r>
            <a:r>
              <a:rPr lang="ru-RU" b="1" dirty="0" err="1"/>
              <a:t>Neural</a:t>
            </a:r>
            <a:r>
              <a:rPr lang="ru-RU" b="1" dirty="0"/>
              <a:t> </a:t>
            </a:r>
            <a:r>
              <a:rPr lang="ru-RU" b="1" dirty="0" err="1"/>
              <a:t>Cellular</a:t>
            </a:r>
            <a:r>
              <a:rPr lang="ru-RU" b="1" dirty="0"/>
              <a:t> </a:t>
            </a:r>
            <a:r>
              <a:rPr lang="ru-RU" b="1" dirty="0" err="1"/>
              <a:t>Automata</a:t>
            </a:r>
            <a:r>
              <a:rPr lang="ru-RU" b="1" dirty="0"/>
              <a:t>):</a:t>
            </a:r>
          </a:p>
          <a:p>
            <a:pPr>
              <a:buFont typeface="Arial" panose="020B0604020202020204" pitchFamily="34" charset="0"/>
              <a:buChar char="•"/>
            </a:pPr>
            <a:r>
              <a:rPr lang="ru-RU" b="1" dirty="0"/>
              <a:t>Описание:</a:t>
            </a:r>
            <a:r>
              <a:rPr lang="ru-RU" dirty="0"/>
              <a:t> Это метод, основанный на клеточных автоматах, которые обновляют состояния пикселей изображения в соответствии с локальными правилами. Такие автоматные системы обучаются на медицинских данных (например, рентгеновских изображениях) для выполнения задач сегментации.</a:t>
            </a:r>
          </a:p>
          <a:p>
            <a:pPr>
              <a:buFont typeface="Arial" panose="020B0604020202020204" pitchFamily="34" charset="0"/>
              <a:buChar char="•"/>
            </a:pPr>
            <a:r>
              <a:rPr lang="ru-RU" b="1" dirty="0"/>
              <a:t>Особенность:</a:t>
            </a:r>
            <a:r>
              <a:rPr lang="ru-RU" dirty="0"/>
              <a:t> Подходит для биологически релевантных структур, так как использует локальные контекстные взаимодействия.</a:t>
            </a:r>
          </a:p>
          <a:p>
            <a:pPr>
              <a:buFont typeface="Arial" panose="020B0604020202020204" pitchFamily="34" charset="0"/>
              <a:buChar char="•"/>
            </a:pPr>
            <a:r>
              <a:rPr lang="ru-RU" b="1" dirty="0"/>
              <a:t>Реализация:</a:t>
            </a:r>
            <a:r>
              <a:rPr lang="ru-RU" dirty="0"/>
              <a:t> Использует </a:t>
            </a:r>
            <a:r>
              <a:rPr lang="ru-RU" dirty="0" err="1"/>
              <a:t>сверточные</a:t>
            </a:r>
            <a:r>
              <a:rPr lang="ru-RU" dirty="0"/>
              <a:t> нейронные сети (CNN), которые моделируют клеточные взаимодействия.</a:t>
            </a:r>
          </a:p>
        </p:txBody>
      </p:sp>
      <p:sp>
        <p:nvSpPr>
          <p:cNvPr id="5" name="Прямоугольник 4">
            <a:extLst>
              <a:ext uri="{FF2B5EF4-FFF2-40B4-BE49-F238E27FC236}">
                <a16:creationId xmlns:a16="http://schemas.microsoft.com/office/drawing/2014/main" id="{B0215182-077A-45F2-9E9A-982F2E2A9116}"/>
              </a:ext>
            </a:extLst>
          </p:cNvPr>
          <p:cNvSpPr/>
          <p:nvPr/>
        </p:nvSpPr>
        <p:spPr>
          <a:xfrm>
            <a:off x="855406" y="5364710"/>
            <a:ext cx="9812591" cy="923330"/>
          </a:xfrm>
          <a:prstGeom prst="rect">
            <a:avLst/>
          </a:prstGeom>
        </p:spPr>
        <p:txBody>
          <a:bodyPr wrap="square">
            <a:spAutoFit/>
          </a:bodyPr>
          <a:lstStyle/>
          <a:p>
            <a:r>
              <a:rPr lang="ru-RU" dirty="0"/>
              <a:t>Библиотеки: </a:t>
            </a:r>
            <a:r>
              <a:rPr lang="ru-RU" dirty="0" err="1"/>
              <a:t>TensorFlow</a:t>
            </a:r>
            <a:r>
              <a:rPr lang="ru-RU" dirty="0"/>
              <a:t>, </a:t>
            </a:r>
            <a:r>
              <a:rPr lang="ru-RU" dirty="0" err="1"/>
              <a:t>PyTorch</a:t>
            </a:r>
            <a:r>
              <a:rPr lang="ru-RU" dirty="0"/>
              <a:t>, и специализированные инструменты для обработки медицинских изображений, например, MONAI (</a:t>
            </a:r>
            <a:r>
              <a:rPr lang="ru-RU" dirty="0" err="1"/>
              <a:t>Medical</a:t>
            </a:r>
            <a:r>
              <a:rPr lang="ru-RU" dirty="0"/>
              <a:t> </a:t>
            </a:r>
            <a:r>
              <a:rPr lang="ru-RU" dirty="0" err="1"/>
              <a:t>Open</a:t>
            </a:r>
            <a:r>
              <a:rPr lang="ru-RU" dirty="0"/>
              <a:t> </a:t>
            </a:r>
            <a:r>
              <a:rPr lang="ru-RU" dirty="0" err="1"/>
              <a:t>Network</a:t>
            </a:r>
            <a:r>
              <a:rPr lang="ru-RU" dirty="0"/>
              <a:t> </a:t>
            </a:r>
            <a:r>
              <a:rPr lang="ru-RU" dirty="0" err="1"/>
              <a:t>for</a:t>
            </a:r>
            <a:r>
              <a:rPr lang="ru-RU" dirty="0"/>
              <a:t> AI).Если данные в 3D формате, то библиотеки для работы с ними: </a:t>
            </a:r>
            <a:r>
              <a:rPr lang="ru-RU" dirty="0" err="1"/>
              <a:t>SimpleITK</a:t>
            </a:r>
            <a:r>
              <a:rPr lang="ru-RU" dirty="0"/>
              <a:t>, </a:t>
            </a:r>
            <a:r>
              <a:rPr lang="ru-RU" dirty="0" err="1"/>
              <a:t>nibabel</a:t>
            </a:r>
            <a:r>
              <a:rPr lang="ru-RU" dirty="0"/>
              <a:t>.</a:t>
            </a:r>
          </a:p>
        </p:txBody>
      </p:sp>
    </p:spTree>
    <p:extLst>
      <p:ext uri="{BB962C8B-B14F-4D97-AF65-F5344CB8AC3E}">
        <p14:creationId xmlns:p14="http://schemas.microsoft.com/office/powerpoint/2010/main" val="15337353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C0891D17-C219-487D-96CC-1A5A46200B8C}"/>
              </a:ext>
            </a:extLst>
          </p:cNvPr>
          <p:cNvPicPr>
            <a:picLocks noChangeAspect="1"/>
          </p:cNvPicPr>
          <p:nvPr/>
        </p:nvPicPr>
        <p:blipFill>
          <a:blip r:embed="rId2"/>
          <a:stretch>
            <a:fillRect/>
          </a:stretch>
        </p:blipFill>
        <p:spPr>
          <a:xfrm>
            <a:off x="1941345" y="376191"/>
            <a:ext cx="7438007" cy="1800226"/>
          </a:xfrm>
          <a:prstGeom prst="rect">
            <a:avLst/>
          </a:prstGeom>
        </p:spPr>
      </p:pic>
      <p:sp>
        <p:nvSpPr>
          <p:cNvPr id="4" name="Прямоугольник 3">
            <a:extLst>
              <a:ext uri="{FF2B5EF4-FFF2-40B4-BE49-F238E27FC236}">
                <a16:creationId xmlns:a16="http://schemas.microsoft.com/office/drawing/2014/main" id="{398ABCD4-AFF1-4FE1-864A-4CB80EC9A1FB}"/>
              </a:ext>
            </a:extLst>
          </p:cNvPr>
          <p:cNvSpPr/>
          <p:nvPr/>
        </p:nvSpPr>
        <p:spPr>
          <a:xfrm>
            <a:off x="855406" y="2616401"/>
            <a:ext cx="9881419" cy="2308324"/>
          </a:xfrm>
          <a:prstGeom prst="rect">
            <a:avLst/>
          </a:prstGeom>
        </p:spPr>
        <p:txBody>
          <a:bodyPr wrap="square">
            <a:spAutoFit/>
          </a:bodyPr>
          <a:lstStyle/>
          <a:p>
            <a:r>
              <a:rPr lang="ru-RU" b="1" dirty="0"/>
              <a:t>M3D-NCA (</a:t>
            </a:r>
            <a:r>
              <a:rPr lang="ru-RU" b="1" dirty="0" err="1"/>
              <a:t>Multiscale</a:t>
            </a:r>
            <a:r>
              <a:rPr lang="ru-RU" b="1" dirty="0"/>
              <a:t> 3D </a:t>
            </a:r>
            <a:r>
              <a:rPr lang="ru-RU" b="1" dirty="0" err="1"/>
              <a:t>Neural</a:t>
            </a:r>
            <a:r>
              <a:rPr lang="ru-RU" b="1" dirty="0"/>
              <a:t> </a:t>
            </a:r>
            <a:r>
              <a:rPr lang="ru-RU" b="1" dirty="0" err="1"/>
              <a:t>Cellular</a:t>
            </a:r>
            <a:r>
              <a:rPr lang="ru-RU" b="1" dirty="0"/>
              <a:t> </a:t>
            </a:r>
            <a:r>
              <a:rPr lang="ru-RU" b="1" dirty="0" err="1"/>
              <a:t>Automata</a:t>
            </a:r>
            <a:r>
              <a:rPr lang="ru-RU" b="1" dirty="0"/>
              <a:t>):</a:t>
            </a:r>
          </a:p>
          <a:p>
            <a:pPr>
              <a:buFont typeface="Arial" panose="020B0604020202020204" pitchFamily="34" charset="0"/>
              <a:buChar char="•"/>
            </a:pPr>
            <a:r>
              <a:rPr lang="ru-RU" b="1" dirty="0"/>
              <a:t>Описание:</a:t>
            </a:r>
            <a:r>
              <a:rPr lang="ru-RU" dirty="0"/>
              <a:t> Расширение </a:t>
            </a:r>
            <a:r>
              <a:rPr lang="ru-RU" dirty="0" err="1"/>
              <a:t>Med</a:t>
            </a:r>
            <a:r>
              <a:rPr lang="ru-RU" dirty="0"/>
              <a:t>-NCA, учитывающее 3D информацию и многоуровневую архитектуру. Использует не только локальные, но и глобальные контексты для улучшения точности сегментации.</a:t>
            </a:r>
          </a:p>
          <a:p>
            <a:pPr>
              <a:buFont typeface="Arial" panose="020B0604020202020204" pitchFamily="34" charset="0"/>
              <a:buChar char="•"/>
            </a:pPr>
            <a:r>
              <a:rPr lang="ru-RU" b="1" dirty="0"/>
              <a:t>Особенность:</a:t>
            </a:r>
            <a:r>
              <a:rPr lang="ru-RU" dirty="0"/>
              <a:t> Эффективен для анализа объемных медицинских изображений, например, КТ или МРТ.</a:t>
            </a:r>
          </a:p>
          <a:p>
            <a:pPr>
              <a:buFont typeface="Arial" panose="020B0604020202020204" pitchFamily="34" charset="0"/>
              <a:buChar char="•"/>
            </a:pPr>
            <a:r>
              <a:rPr lang="ru-RU" b="1" dirty="0"/>
              <a:t>Реализация:</a:t>
            </a:r>
            <a:r>
              <a:rPr lang="ru-RU" dirty="0"/>
              <a:t> Добавляет механизмы обработки изображений с помощью 3D сверток и многоуровневого подхода.</a:t>
            </a:r>
          </a:p>
        </p:txBody>
      </p:sp>
      <p:sp>
        <p:nvSpPr>
          <p:cNvPr id="5" name="Прямоугольник 4">
            <a:extLst>
              <a:ext uri="{FF2B5EF4-FFF2-40B4-BE49-F238E27FC236}">
                <a16:creationId xmlns:a16="http://schemas.microsoft.com/office/drawing/2014/main" id="{FD36E58D-7CFD-4D7D-B690-6E595681D70A}"/>
              </a:ext>
            </a:extLst>
          </p:cNvPr>
          <p:cNvSpPr/>
          <p:nvPr/>
        </p:nvSpPr>
        <p:spPr>
          <a:xfrm>
            <a:off x="855406" y="5364710"/>
            <a:ext cx="9812591" cy="923330"/>
          </a:xfrm>
          <a:prstGeom prst="rect">
            <a:avLst/>
          </a:prstGeom>
        </p:spPr>
        <p:txBody>
          <a:bodyPr wrap="square">
            <a:spAutoFit/>
          </a:bodyPr>
          <a:lstStyle/>
          <a:p>
            <a:r>
              <a:rPr lang="ru-RU" dirty="0"/>
              <a:t>Библиотеки: </a:t>
            </a:r>
            <a:r>
              <a:rPr lang="ru-RU" dirty="0" err="1"/>
              <a:t>TensorFlow</a:t>
            </a:r>
            <a:r>
              <a:rPr lang="ru-RU" dirty="0"/>
              <a:t>, </a:t>
            </a:r>
            <a:r>
              <a:rPr lang="ru-RU" dirty="0" err="1"/>
              <a:t>PyTorch</a:t>
            </a:r>
            <a:r>
              <a:rPr lang="ru-RU" dirty="0"/>
              <a:t>, и специализированные инструменты для обработки медицинских изображений, например, MONAI (</a:t>
            </a:r>
            <a:r>
              <a:rPr lang="ru-RU" dirty="0" err="1"/>
              <a:t>Medical</a:t>
            </a:r>
            <a:r>
              <a:rPr lang="ru-RU" dirty="0"/>
              <a:t> </a:t>
            </a:r>
            <a:r>
              <a:rPr lang="ru-RU" dirty="0" err="1"/>
              <a:t>Open</a:t>
            </a:r>
            <a:r>
              <a:rPr lang="ru-RU" dirty="0"/>
              <a:t> </a:t>
            </a:r>
            <a:r>
              <a:rPr lang="ru-RU" dirty="0" err="1"/>
              <a:t>Network</a:t>
            </a:r>
            <a:r>
              <a:rPr lang="ru-RU" dirty="0"/>
              <a:t> </a:t>
            </a:r>
            <a:r>
              <a:rPr lang="ru-RU" dirty="0" err="1"/>
              <a:t>for</a:t>
            </a:r>
            <a:r>
              <a:rPr lang="ru-RU" dirty="0"/>
              <a:t> AI).Если данные в 3D формате, то библиотеки для работы с ними: </a:t>
            </a:r>
            <a:r>
              <a:rPr lang="ru-RU" dirty="0" err="1"/>
              <a:t>SimpleITK</a:t>
            </a:r>
            <a:r>
              <a:rPr lang="ru-RU" dirty="0"/>
              <a:t>, </a:t>
            </a:r>
            <a:r>
              <a:rPr lang="ru-RU" dirty="0" err="1"/>
              <a:t>nibabel</a:t>
            </a:r>
            <a:r>
              <a:rPr lang="ru-RU" dirty="0"/>
              <a:t>.</a:t>
            </a:r>
          </a:p>
        </p:txBody>
      </p:sp>
    </p:spTree>
    <p:extLst>
      <p:ext uri="{BB962C8B-B14F-4D97-AF65-F5344CB8AC3E}">
        <p14:creationId xmlns:p14="http://schemas.microsoft.com/office/powerpoint/2010/main" val="1625699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C0891D17-C219-487D-96CC-1A5A46200B8C}"/>
              </a:ext>
            </a:extLst>
          </p:cNvPr>
          <p:cNvPicPr>
            <a:picLocks noChangeAspect="1"/>
          </p:cNvPicPr>
          <p:nvPr/>
        </p:nvPicPr>
        <p:blipFill>
          <a:blip r:embed="rId2"/>
          <a:stretch>
            <a:fillRect/>
          </a:stretch>
        </p:blipFill>
        <p:spPr>
          <a:xfrm>
            <a:off x="1941345" y="376191"/>
            <a:ext cx="7438007" cy="1800226"/>
          </a:xfrm>
          <a:prstGeom prst="rect">
            <a:avLst/>
          </a:prstGeom>
        </p:spPr>
      </p:pic>
      <p:sp>
        <p:nvSpPr>
          <p:cNvPr id="3" name="Прямоугольник 2">
            <a:extLst>
              <a:ext uri="{FF2B5EF4-FFF2-40B4-BE49-F238E27FC236}">
                <a16:creationId xmlns:a16="http://schemas.microsoft.com/office/drawing/2014/main" id="{14A40120-2FB2-4D96-85EC-A38D4FA0E227}"/>
              </a:ext>
            </a:extLst>
          </p:cNvPr>
          <p:cNvSpPr/>
          <p:nvPr/>
        </p:nvSpPr>
        <p:spPr>
          <a:xfrm>
            <a:off x="1071716" y="2764756"/>
            <a:ext cx="10048568" cy="2031325"/>
          </a:xfrm>
          <a:prstGeom prst="rect">
            <a:avLst/>
          </a:prstGeom>
        </p:spPr>
        <p:txBody>
          <a:bodyPr wrap="square">
            <a:spAutoFit/>
          </a:bodyPr>
          <a:lstStyle/>
          <a:p>
            <a:r>
              <a:rPr lang="ru-RU" b="1" dirty="0"/>
              <a:t>M3D-NCA + SGS (M3D-NCA </a:t>
            </a:r>
            <a:r>
              <a:rPr lang="ru-RU" b="1" dirty="0" err="1"/>
              <a:t>with</a:t>
            </a:r>
            <a:r>
              <a:rPr lang="ru-RU" b="1" dirty="0"/>
              <a:t> </a:t>
            </a:r>
            <a:r>
              <a:rPr lang="ru-RU" b="1" dirty="0" err="1"/>
              <a:t>Stochastic</a:t>
            </a:r>
            <a:r>
              <a:rPr lang="ru-RU" b="1" dirty="0"/>
              <a:t> </a:t>
            </a:r>
            <a:r>
              <a:rPr lang="ru-RU" b="1" dirty="0" err="1"/>
              <a:t>Gradient</a:t>
            </a:r>
            <a:r>
              <a:rPr lang="ru-RU" b="1" dirty="0"/>
              <a:t> </a:t>
            </a:r>
            <a:r>
              <a:rPr lang="ru-RU" b="1" dirty="0" err="1"/>
              <a:t>Smoothing</a:t>
            </a:r>
            <a:r>
              <a:rPr lang="ru-RU" b="1" dirty="0"/>
              <a:t>):</a:t>
            </a:r>
          </a:p>
          <a:p>
            <a:pPr>
              <a:buFont typeface="Arial" panose="020B0604020202020204" pitchFamily="34" charset="0"/>
              <a:buChar char="•"/>
            </a:pPr>
            <a:r>
              <a:rPr lang="ru-RU" b="1" dirty="0"/>
              <a:t>Описание:</a:t>
            </a:r>
            <a:r>
              <a:rPr lang="ru-RU" dirty="0"/>
              <a:t> Этот метод улучшает базовый M3D-NCA за счет использования стохастического сглаживания градиентов (SGS). SGS позволяет избежать локальных минимумов и помогает модели лучше обрабатывать шумные данные.</a:t>
            </a:r>
          </a:p>
          <a:p>
            <a:pPr>
              <a:buFont typeface="Arial" panose="020B0604020202020204" pitchFamily="34" charset="0"/>
              <a:buChar char="•"/>
            </a:pPr>
            <a:r>
              <a:rPr lang="ru-RU" b="1" dirty="0"/>
              <a:t>Особенность:</a:t>
            </a:r>
            <a:r>
              <a:rPr lang="ru-RU" dirty="0"/>
              <a:t> Более устойчивая сегментация с учетом вариаций данных.</a:t>
            </a:r>
          </a:p>
          <a:p>
            <a:pPr>
              <a:buFont typeface="Arial" panose="020B0604020202020204" pitchFamily="34" charset="0"/>
              <a:buChar char="•"/>
            </a:pPr>
            <a:r>
              <a:rPr lang="ru-RU" b="1" dirty="0"/>
              <a:t>Реализация:</a:t>
            </a:r>
            <a:r>
              <a:rPr lang="ru-RU" dirty="0"/>
              <a:t> Включает дополнительную оптимизацию в процессе обучения для повышения стабильности.</a:t>
            </a:r>
          </a:p>
        </p:txBody>
      </p:sp>
      <p:sp>
        <p:nvSpPr>
          <p:cNvPr id="5" name="Прямоугольник 4">
            <a:extLst>
              <a:ext uri="{FF2B5EF4-FFF2-40B4-BE49-F238E27FC236}">
                <a16:creationId xmlns:a16="http://schemas.microsoft.com/office/drawing/2014/main" id="{5D6AF296-49F7-4065-8DAE-FE789010033F}"/>
              </a:ext>
            </a:extLst>
          </p:cNvPr>
          <p:cNvSpPr/>
          <p:nvPr/>
        </p:nvSpPr>
        <p:spPr>
          <a:xfrm>
            <a:off x="855406" y="5364710"/>
            <a:ext cx="9812591" cy="923330"/>
          </a:xfrm>
          <a:prstGeom prst="rect">
            <a:avLst/>
          </a:prstGeom>
        </p:spPr>
        <p:txBody>
          <a:bodyPr wrap="square">
            <a:spAutoFit/>
          </a:bodyPr>
          <a:lstStyle/>
          <a:p>
            <a:r>
              <a:rPr lang="ru-RU" dirty="0"/>
              <a:t>Библиотеки: </a:t>
            </a:r>
            <a:r>
              <a:rPr lang="ru-RU" dirty="0" err="1"/>
              <a:t>TensorFlow</a:t>
            </a:r>
            <a:r>
              <a:rPr lang="ru-RU" dirty="0"/>
              <a:t>, </a:t>
            </a:r>
            <a:r>
              <a:rPr lang="ru-RU" dirty="0" err="1"/>
              <a:t>PyTorch</a:t>
            </a:r>
            <a:r>
              <a:rPr lang="ru-RU" dirty="0"/>
              <a:t>, и специализированные инструменты для обработки медицинских изображений, например, MONAI (</a:t>
            </a:r>
            <a:r>
              <a:rPr lang="ru-RU" dirty="0" err="1"/>
              <a:t>Medical</a:t>
            </a:r>
            <a:r>
              <a:rPr lang="ru-RU" dirty="0"/>
              <a:t> </a:t>
            </a:r>
            <a:r>
              <a:rPr lang="ru-RU" dirty="0" err="1"/>
              <a:t>Open</a:t>
            </a:r>
            <a:r>
              <a:rPr lang="ru-RU" dirty="0"/>
              <a:t> </a:t>
            </a:r>
            <a:r>
              <a:rPr lang="ru-RU" dirty="0" err="1"/>
              <a:t>Network</a:t>
            </a:r>
            <a:r>
              <a:rPr lang="ru-RU" dirty="0"/>
              <a:t> </a:t>
            </a:r>
            <a:r>
              <a:rPr lang="ru-RU" dirty="0" err="1"/>
              <a:t>for</a:t>
            </a:r>
            <a:r>
              <a:rPr lang="ru-RU" dirty="0"/>
              <a:t> AI).Если данные в 3D формате, то библиотеки для работы с ними: </a:t>
            </a:r>
            <a:r>
              <a:rPr lang="ru-RU" dirty="0" err="1"/>
              <a:t>SimpleITK</a:t>
            </a:r>
            <a:r>
              <a:rPr lang="ru-RU" dirty="0"/>
              <a:t>, </a:t>
            </a:r>
            <a:r>
              <a:rPr lang="ru-RU" dirty="0" err="1"/>
              <a:t>nibabel</a:t>
            </a:r>
            <a:r>
              <a:rPr lang="ru-RU" dirty="0"/>
              <a:t>.</a:t>
            </a:r>
          </a:p>
        </p:txBody>
      </p:sp>
    </p:spTree>
    <p:extLst>
      <p:ext uri="{BB962C8B-B14F-4D97-AF65-F5344CB8AC3E}">
        <p14:creationId xmlns:p14="http://schemas.microsoft.com/office/powerpoint/2010/main" val="110461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B04BAE25-8F07-4046-BB6F-E94915F8C376}"/>
              </a:ext>
            </a:extLst>
          </p:cNvPr>
          <p:cNvPicPr>
            <a:picLocks noChangeAspect="1"/>
          </p:cNvPicPr>
          <p:nvPr/>
        </p:nvPicPr>
        <p:blipFill>
          <a:blip r:embed="rId2"/>
          <a:stretch>
            <a:fillRect/>
          </a:stretch>
        </p:blipFill>
        <p:spPr>
          <a:xfrm>
            <a:off x="746140" y="2634130"/>
            <a:ext cx="6600825" cy="1952625"/>
          </a:xfrm>
          <a:prstGeom prst="rect">
            <a:avLst/>
          </a:prstGeom>
        </p:spPr>
      </p:pic>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5476499" cy="523220"/>
          </a:xfrm>
          <a:prstGeom prst="rect">
            <a:avLst/>
          </a:prstGeom>
        </p:spPr>
        <p:txBody>
          <a:bodyPr wrap="none">
            <a:spAutoFit/>
          </a:bodyPr>
          <a:lstStyle/>
          <a:p>
            <a:r>
              <a:rPr lang="ru-RU" sz="2800" dirty="0"/>
              <a:t>1. Метод водораздела (</a:t>
            </a:r>
            <a:r>
              <a:rPr lang="ru-RU" sz="2800" dirty="0" err="1"/>
              <a:t>Watershed</a:t>
            </a:r>
            <a:r>
              <a:rPr lang="ru-RU" sz="2800" dirty="0"/>
              <a:t>)</a:t>
            </a:r>
          </a:p>
        </p:txBody>
      </p:sp>
      <p:sp>
        <p:nvSpPr>
          <p:cNvPr id="5" name="Прямоугольник 4">
            <a:extLst>
              <a:ext uri="{FF2B5EF4-FFF2-40B4-BE49-F238E27FC236}">
                <a16:creationId xmlns:a16="http://schemas.microsoft.com/office/drawing/2014/main" id="{84BC4CD7-5961-4A6E-BCA7-7FF4097BFA0C}"/>
              </a:ext>
            </a:extLst>
          </p:cNvPr>
          <p:cNvSpPr/>
          <p:nvPr/>
        </p:nvSpPr>
        <p:spPr>
          <a:xfrm>
            <a:off x="530942" y="1710800"/>
            <a:ext cx="7031222" cy="923330"/>
          </a:xfrm>
          <a:prstGeom prst="rect">
            <a:avLst/>
          </a:prstGeom>
        </p:spPr>
        <p:txBody>
          <a:bodyPr wrap="square">
            <a:spAutoFit/>
          </a:bodyPr>
          <a:lstStyle/>
          <a:p>
            <a:r>
              <a:rPr lang="ru-RU" b="1" dirty="0"/>
              <a:t>2. Градиентное изображение</a:t>
            </a:r>
          </a:p>
          <a:p>
            <a:r>
              <a:rPr lang="ru-RU" dirty="0"/>
              <a:t>Градиент изображения используется для определения областей с резкими </a:t>
            </a:r>
            <a:r>
              <a:rPr lang="ru-RU" b="1" dirty="0"/>
              <a:t>изменениями яркости</a:t>
            </a:r>
            <a:r>
              <a:rPr lang="ru-RU" dirty="0"/>
              <a:t> (потенциальные границы объектов):</a:t>
            </a:r>
          </a:p>
        </p:txBody>
      </p:sp>
      <p:sp>
        <p:nvSpPr>
          <p:cNvPr id="6" name="Прямоугольник 5">
            <a:extLst>
              <a:ext uri="{FF2B5EF4-FFF2-40B4-BE49-F238E27FC236}">
                <a16:creationId xmlns:a16="http://schemas.microsoft.com/office/drawing/2014/main" id="{B49860D7-2A90-4043-A531-B56FB34D8B4F}"/>
              </a:ext>
            </a:extLst>
          </p:cNvPr>
          <p:cNvSpPr/>
          <p:nvPr/>
        </p:nvSpPr>
        <p:spPr>
          <a:xfrm>
            <a:off x="530941" y="722333"/>
            <a:ext cx="7031223" cy="923330"/>
          </a:xfrm>
          <a:prstGeom prst="rect">
            <a:avLst/>
          </a:prstGeom>
        </p:spPr>
        <p:txBody>
          <a:bodyPr wrap="square">
            <a:spAutoFit/>
          </a:bodyPr>
          <a:lstStyle/>
          <a:p>
            <a:r>
              <a:rPr lang="ru-RU" b="1" dirty="0"/>
              <a:t>1. Топографическая карта:</a:t>
            </a:r>
            <a:endParaRPr lang="ru-RU" dirty="0"/>
          </a:p>
          <a:p>
            <a:r>
              <a:rPr lang="ru-RU" dirty="0"/>
              <a:t>Яркость пикселя I(</a:t>
            </a:r>
            <a:r>
              <a:rPr lang="ru-RU" dirty="0" err="1"/>
              <a:t>x,y</a:t>
            </a:r>
            <a:r>
              <a:rPr lang="ru-RU" dirty="0"/>
              <a:t>) интерпретируется как высота топографической поверхности в точке (</a:t>
            </a:r>
            <a:r>
              <a:rPr lang="ru-RU" dirty="0" err="1"/>
              <a:t>x,y</a:t>
            </a:r>
            <a:r>
              <a:rPr lang="ru-RU" dirty="0"/>
              <a:t>).</a:t>
            </a:r>
          </a:p>
        </p:txBody>
      </p:sp>
      <p:pic>
        <p:nvPicPr>
          <p:cNvPr id="7" name="Рисунок 6">
            <a:extLst>
              <a:ext uri="{FF2B5EF4-FFF2-40B4-BE49-F238E27FC236}">
                <a16:creationId xmlns:a16="http://schemas.microsoft.com/office/drawing/2014/main" id="{A9AD6884-45E2-4D65-BAC5-C13F14CB54C8}"/>
              </a:ext>
            </a:extLst>
          </p:cNvPr>
          <p:cNvPicPr>
            <a:picLocks noChangeAspect="1"/>
          </p:cNvPicPr>
          <p:nvPr/>
        </p:nvPicPr>
        <p:blipFill>
          <a:blip r:embed="rId3"/>
          <a:stretch>
            <a:fillRect/>
          </a:stretch>
        </p:blipFill>
        <p:spPr>
          <a:xfrm>
            <a:off x="7562163" y="614178"/>
            <a:ext cx="3866833" cy="2473151"/>
          </a:xfrm>
          <a:prstGeom prst="rect">
            <a:avLst/>
          </a:prstGeom>
        </p:spPr>
      </p:pic>
      <p:sp>
        <p:nvSpPr>
          <p:cNvPr id="9" name="Прямоугольник 8">
            <a:extLst>
              <a:ext uri="{FF2B5EF4-FFF2-40B4-BE49-F238E27FC236}">
                <a16:creationId xmlns:a16="http://schemas.microsoft.com/office/drawing/2014/main" id="{6FFE2099-56AA-421C-B6B6-867CE943C96B}"/>
              </a:ext>
            </a:extLst>
          </p:cNvPr>
          <p:cNvSpPr/>
          <p:nvPr/>
        </p:nvSpPr>
        <p:spPr>
          <a:xfrm>
            <a:off x="7757651" y="3295810"/>
            <a:ext cx="4629881" cy="1477328"/>
          </a:xfrm>
          <a:prstGeom prst="rect">
            <a:avLst/>
          </a:prstGeom>
        </p:spPr>
        <p:txBody>
          <a:bodyPr wrap="square">
            <a:spAutoFit/>
          </a:bodyPr>
          <a:lstStyle/>
          <a:p>
            <a:r>
              <a:rPr lang="ru-RU" b="1" dirty="0"/>
              <a:t>3. Маркеры:</a:t>
            </a:r>
            <a:endParaRPr lang="ru-RU" dirty="0"/>
          </a:p>
          <a:p>
            <a:r>
              <a:rPr lang="ru-RU" dirty="0"/>
              <a:t>Для каждого региона изображения выбираются начальные точки (маркеры), которые являются потенциальными минимальными значениями.</a:t>
            </a:r>
          </a:p>
        </p:txBody>
      </p:sp>
      <p:sp>
        <p:nvSpPr>
          <p:cNvPr id="10" name="Овал 9">
            <a:extLst>
              <a:ext uri="{FF2B5EF4-FFF2-40B4-BE49-F238E27FC236}">
                <a16:creationId xmlns:a16="http://schemas.microsoft.com/office/drawing/2014/main" id="{BD19876C-0277-4F2A-B848-010FC8EE3515}"/>
              </a:ext>
            </a:extLst>
          </p:cNvPr>
          <p:cNvSpPr/>
          <p:nvPr/>
        </p:nvSpPr>
        <p:spPr>
          <a:xfrm>
            <a:off x="9200611" y="2550098"/>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2" name="Прямая со стрелкой 11">
            <a:extLst>
              <a:ext uri="{FF2B5EF4-FFF2-40B4-BE49-F238E27FC236}">
                <a16:creationId xmlns:a16="http://schemas.microsoft.com/office/drawing/2014/main" id="{66908C55-D47E-455A-908B-2D5FB1D479F6}"/>
              </a:ext>
            </a:extLst>
          </p:cNvPr>
          <p:cNvCxnSpPr>
            <a:cxnSpLocks/>
          </p:cNvCxnSpPr>
          <p:nvPr/>
        </p:nvCxnSpPr>
        <p:spPr>
          <a:xfrm flipH="1" flipV="1">
            <a:off x="9389256" y="2772047"/>
            <a:ext cx="469764" cy="916894"/>
          </a:xfrm>
          <a:prstGeom prst="straightConnector1">
            <a:avLst/>
          </a:prstGeom>
          <a:ln w="825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Прямоугольник 13">
            <a:extLst>
              <a:ext uri="{FF2B5EF4-FFF2-40B4-BE49-F238E27FC236}">
                <a16:creationId xmlns:a16="http://schemas.microsoft.com/office/drawing/2014/main" id="{625F57FC-5001-4E22-A814-6877672326C0}"/>
              </a:ext>
            </a:extLst>
          </p:cNvPr>
          <p:cNvSpPr/>
          <p:nvPr/>
        </p:nvSpPr>
        <p:spPr>
          <a:xfrm>
            <a:off x="534993" y="4652071"/>
            <a:ext cx="11417521" cy="369332"/>
          </a:xfrm>
          <a:prstGeom prst="rect">
            <a:avLst/>
          </a:prstGeom>
        </p:spPr>
        <p:txBody>
          <a:bodyPr wrap="square">
            <a:spAutoFit/>
          </a:bodyPr>
          <a:lstStyle/>
          <a:p>
            <a:r>
              <a:rPr lang="ru-RU" dirty="0"/>
              <a:t>Маркеры задаются как локальные минимумы градиента G(</a:t>
            </a:r>
            <a:r>
              <a:rPr lang="ru-RU" dirty="0" err="1"/>
              <a:t>x,y</a:t>
            </a:r>
            <a:r>
              <a:rPr lang="ru-RU" dirty="0"/>
              <a:t>), которые определяются следующим образом:</a:t>
            </a:r>
          </a:p>
        </p:txBody>
      </p:sp>
      <p:pic>
        <p:nvPicPr>
          <p:cNvPr id="15" name="Рисунок 14">
            <a:extLst>
              <a:ext uri="{FF2B5EF4-FFF2-40B4-BE49-F238E27FC236}">
                <a16:creationId xmlns:a16="http://schemas.microsoft.com/office/drawing/2014/main" id="{9CD343BD-A165-4DCE-8152-6BAE198A2A76}"/>
              </a:ext>
            </a:extLst>
          </p:cNvPr>
          <p:cNvPicPr>
            <a:picLocks noChangeAspect="1"/>
          </p:cNvPicPr>
          <p:nvPr/>
        </p:nvPicPr>
        <p:blipFill>
          <a:blip r:embed="rId4"/>
          <a:stretch>
            <a:fillRect/>
          </a:stretch>
        </p:blipFill>
        <p:spPr>
          <a:xfrm>
            <a:off x="1711779" y="5021403"/>
            <a:ext cx="7353300" cy="1038225"/>
          </a:xfrm>
          <a:prstGeom prst="rect">
            <a:avLst/>
          </a:prstGeom>
        </p:spPr>
      </p:pic>
    </p:spTree>
    <p:extLst>
      <p:ext uri="{BB962C8B-B14F-4D97-AF65-F5344CB8AC3E}">
        <p14:creationId xmlns:p14="http://schemas.microsoft.com/office/powerpoint/2010/main" val="1582500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6F3762A-6D51-43F5-B3B7-1994ADFFABCC}"/>
              </a:ext>
            </a:extLst>
          </p:cNvPr>
          <p:cNvSpPr/>
          <p:nvPr/>
        </p:nvSpPr>
        <p:spPr>
          <a:xfrm>
            <a:off x="363794" y="707513"/>
            <a:ext cx="11975690" cy="5909310"/>
          </a:xfrm>
          <a:prstGeom prst="rect">
            <a:avLst/>
          </a:prstGeom>
        </p:spPr>
        <p:txBody>
          <a:bodyPr wrap="square">
            <a:spAutoFit/>
          </a:bodyPr>
          <a:lstStyle/>
          <a:p>
            <a:endParaRPr lang="ru-RU" dirty="0"/>
          </a:p>
          <a:p>
            <a:r>
              <a:rPr lang="ru-RU" dirty="0"/>
              <a:t>6. Сегментация на основе машинного обучения (</a:t>
            </a:r>
            <a:r>
              <a:rPr lang="ru-RU" dirty="0" err="1"/>
              <a:t>Random</a:t>
            </a:r>
            <a:r>
              <a:rPr lang="ru-RU" dirty="0"/>
              <a:t> </a:t>
            </a:r>
            <a:r>
              <a:rPr lang="ru-RU" dirty="0" err="1"/>
              <a:t>Forest</a:t>
            </a:r>
            <a:r>
              <a:rPr lang="ru-RU" dirty="0"/>
              <a:t>, SVM)</a:t>
            </a:r>
          </a:p>
          <a:p>
            <a:r>
              <a:rPr lang="ru-RU" dirty="0"/>
              <a:t>Методы машинного обучения, такие как </a:t>
            </a:r>
            <a:r>
              <a:rPr lang="ru-RU" dirty="0" err="1"/>
              <a:t>Random</a:t>
            </a:r>
            <a:r>
              <a:rPr lang="ru-RU" dirty="0"/>
              <a:t> </a:t>
            </a:r>
            <a:r>
              <a:rPr lang="ru-RU" dirty="0" err="1"/>
              <a:t>Forest</a:t>
            </a:r>
            <a:r>
              <a:rPr lang="ru-RU" dirty="0"/>
              <a:t> и SVM (</a:t>
            </a:r>
            <a:r>
              <a:rPr lang="ru-RU" dirty="0" err="1"/>
              <a:t>Support</a:t>
            </a:r>
            <a:r>
              <a:rPr lang="ru-RU" dirty="0"/>
              <a:t> </a:t>
            </a:r>
            <a:r>
              <a:rPr lang="ru-RU" dirty="0" err="1"/>
              <a:t>Vector</a:t>
            </a:r>
            <a:r>
              <a:rPr lang="ru-RU" dirty="0"/>
              <a:t> </a:t>
            </a:r>
            <a:r>
              <a:rPr lang="ru-RU" dirty="0" err="1"/>
              <a:t>Machine</a:t>
            </a:r>
            <a:r>
              <a:rPr lang="ru-RU" dirty="0"/>
              <a:t>), применяются для сегментации изображений путем классификации пикселей. Эти алгоритмы требуют предварительного обучения на размеченных данных, после чего могут эффективно разделять изображение на интересующие области. Однако их производительность сильно зависит от качества и количества обучающих данных.</a:t>
            </a:r>
          </a:p>
          <a:p>
            <a:endParaRPr lang="ru-RU" dirty="0"/>
          </a:p>
          <a:p>
            <a:r>
              <a:rPr lang="ru-RU" dirty="0"/>
              <a:t>7. Глубокое обучение (</a:t>
            </a:r>
            <a:r>
              <a:rPr lang="ru-RU" dirty="0" err="1"/>
              <a:t>Convolutional</a:t>
            </a:r>
            <a:r>
              <a:rPr lang="ru-RU" dirty="0"/>
              <a:t> </a:t>
            </a:r>
            <a:r>
              <a:rPr lang="ru-RU" dirty="0" err="1"/>
              <a:t>Neural</a:t>
            </a:r>
            <a:r>
              <a:rPr lang="ru-RU" dirty="0"/>
              <a:t> </a:t>
            </a:r>
            <a:r>
              <a:rPr lang="ru-RU" dirty="0" err="1"/>
              <a:t>Networks</a:t>
            </a:r>
            <a:r>
              <a:rPr lang="ru-RU" dirty="0"/>
              <a:t>, U-</a:t>
            </a:r>
            <a:r>
              <a:rPr lang="ru-RU" dirty="0" err="1"/>
              <a:t>Net</a:t>
            </a:r>
            <a:r>
              <a:rPr lang="ru-RU" dirty="0"/>
              <a:t>)</a:t>
            </a:r>
          </a:p>
          <a:p>
            <a:r>
              <a:rPr lang="ru-RU" dirty="0"/>
              <a:t>Современные методы сегментации медицинских изображений все чаще используют глубокие </a:t>
            </a:r>
            <a:r>
              <a:rPr lang="ru-RU" dirty="0" err="1"/>
              <a:t>сверточные</a:t>
            </a:r>
            <a:r>
              <a:rPr lang="ru-RU" dirty="0"/>
              <a:t> нейронные сети (CNN). Одним из наиболее популярных архитектур является U-</a:t>
            </a:r>
            <a:r>
              <a:rPr lang="ru-RU" dirty="0" err="1"/>
              <a:t>Net</a:t>
            </a:r>
            <a:r>
              <a:rPr lang="ru-RU" dirty="0"/>
              <a:t>, которая специально разработана для сегментации биомедицинских изображений. Эти сети способны автоматически обучаться сложным признакам, что делает их особенно полезными для сегментации структур с нечеткими границами или сложной морфологией. Глубокие нейронные сети требуют большого количества размеченных данных и вычислительных ресурсов, однако их результаты часто превосходят традиционные методы.</a:t>
            </a:r>
          </a:p>
          <a:p>
            <a:endParaRPr lang="ru-RU" dirty="0"/>
          </a:p>
          <a:p>
            <a:r>
              <a:rPr lang="ru-RU" dirty="0"/>
              <a:t>8. </a:t>
            </a:r>
            <a:r>
              <a:rPr lang="ru-RU" dirty="0" err="1"/>
              <a:t>Transformer</a:t>
            </a:r>
            <a:r>
              <a:rPr lang="ru-RU" dirty="0"/>
              <a:t>-архитектуры для сегментации</a:t>
            </a:r>
          </a:p>
          <a:p>
            <a:r>
              <a:rPr lang="ru-RU" dirty="0"/>
              <a:t>Последним достижением в области сегментации стали модели, основанные на архитектурах </a:t>
            </a:r>
            <a:r>
              <a:rPr lang="ru-RU" dirty="0" err="1"/>
              <a:t>Transformer</a:t>
            </a:r>
            <a:r>
              <a:rPr lang="ru-RU" dirty="0"/>
              <a:t>, такие как </a:t>
            </a:r>
            <a:r>
              <a:rPr lang="ru-RU" dirty="0" err="1"/>
              <a:t>TransUNet</a:t>
            </a:r>
            <a:r>
              <a:rPr lang="ru-RU" dirty="0"/>
              <a:t>. Эти модели совмещают преимущества </a:t>
            </a:r>
            <a:r>
              <a:rPr lang="ru-RU" dirty="0" err="1"/>
              <a:t>сверточных</a:t>
            </a:r>
            <a:r>
              <a:rPr lang="ru-RU" dirty="0"/>
              <a:t> сетей и механизмов внимания (</a:t>
            </a:r>
            <a:r>
              <a:rPr lang="ru-RU" dirty="0" err="1"/>
              <a:t>attention</a:t>
            </a:r>
            <a:r>
              <a:rPr lang="ru-RU" dirty="0"/>
              <a:t>), что позволяет им лучше учитывать глобальный контекст изображения и повышать точность сегментации. Такие подходы особенно перспективны для сложных </a:t>
            </a:r>
            <a:r>
              <a:rPr lang="ru-RU" dirty="0" err="1"/>
              <a:t>многомодальных</a:t>
            </a:r>
            <a:r>
              <a:rPr lang="ru-RU" dirty="0"/>
              <a:t> медицинских изображений.</a:t>
            </a:r>
          </a:p>
          <a:p>
            <a:endParaRPr lang="ru-RU" dirty="0"/>
          </a:p>
        </p:txBody>
      </p:sp>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7768537" cy="523220"/>
          </a:xfrm>
          <a:prstGeom prst="rect">
            <a:avLst/>
          </a:prstGeom>
        </p:spPr>
        <p:txBody>
          <a:bodyPr wrap="none">
            <a:spAutoFit/>
          </a:bodyPr>
          <a:lstStyle/>
          <a:p>
            <a:r>
              <a:rPr lang="ru-RU" sz="2800" dirty="0"/>
              <a:t>Методы сегментации медицинских изображений</a:t>
            </a:r>
          </a:p>
        </p:txBody>
      </p:sp>
    </p:spTree>
    <p:extLst>
      <p:ext uri="{BB962C8B-B14F-4D97-AF65-F5344CB8AC3E}">
        <p14:creationId xmlns:p14="http://schemas.microsoft.com/office/powerpoint/2010/main" val="4825292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0C3A990E-B755-4F0E-B027-94C590C4E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847" y="-10886"/>
            <a:ext cx="5290306" cy="6858000"/>
          </a:xfrm>
          <a:prstGeom prst="rect">
            <a:avLst/>
          </a:prstGeom>
        </p:spPr>
      </p:pic>
    </p:spTree>
    <p:extLst>
      <p:ext uri="{BB962C8B-B14F-4D97-AF65-F5344CB8AC3E}">
        <p14:creationId xmlns:p14="http://schemas.microsoft.com/office/powerpoint/2010/main" val="234503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21">
            <a:extLst>
              <a:ext uri="{FF2B5EF4-FFF2-40B4-BE49-F238E27FC236}">
                <a16:creationId xmlns:a16="http://schemas.microsoft.com/office/drawing/2014/main" id="{CCDAC7E9-471E-412A-ACC9-D2FFBF70404A}"/>
              </a:ext>
            </a:extLst>
          </p:cNvPr>
          <p:cNvPicPr>
            <a:picLocks noChangeAspect="1"/>
          </p:cNvPicPr>
          <p:nvPr/>
        </p:nvPicPr>
        <p:blipFill>
          <a:blip r:embed="rId2"/>
          <a:stretch>
            <a:fillRect/>
          </a:stretch>
        </p:blipFill>
        <p:spPr>
          <a:xfrm>
            <a:off x="1994873" y="4362557"/>
            <a:ext cx="6581775" cy="1933575"/>
          </a:xfrm>
          <a:prstGeom prst="rect">
            <a:avLst/>
          </a:prstGeom>
        </p:spPr>
      </p:pic>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5476499" cy="523220"/>
          </a:xfrm>
          <a:prstGeom prst="rect">
            <a:avLst/>
          </a:prstGeom>
        </p:spPr>
        <p:txBody>
          <a:bodyPr wrap="none">
            <a:spAutoFit/>
          </a:bodyPr>
          <a:lstStyle/>
          <a:p>
            <a:r>
              <a:rPr lang="ru-RU" sz="2800" dirty="0"/>
              <a:t>1. Метод водораздела (</a:t>
            </a:r>
            <a:r>
              <a:rPr lang="ru-RU" sz="2800" dirty="0" err="1"/>
              <a:t>Watershed</a:t>
            </a:r>
            <a:r>
              <a:rPr lang="ru-RU" sz="2800" dirty="0"/>
              <a:t>)</a:t>
            </a:r>
          </a:p>
        </p:txBody>
      </p:sp>
      <p:sp>
        <p:nvSpPr>
          <p:cNvPr id="5" name="Прямоугольник 4">
            <a:extLst>
              <a:ext uri="{FF2B5EF4-FFF2-40B4-BE49-F238E27FC236}">
                <a16:creationId xmlns:a16="http://schemas.microsoft.com/office/drawing/2014/main" id="{84BC4CD7-5961-4A6E-BCA7-7FF4097BFA0C}"/>
              </a:ext>
            </a:extLst>
          </p:cNvPr>
          <p:cNvSpPr/>
          <p:nvPr/>
        </p:nvSpPr>
        <p:spPr>
          <a:xfrm>
            <a:off x="530942" y="1710800"/>
            <a:ext cx="7031222" cy="923330"/>
          </a:xfrm>
          <a:prstGeom prst="rect">
            <a:avLst/>
          </a:prstGeom>
        </p:spPr>
        <p:txBody>
          <a:bodyPr wrap="square">
            <a:spAutoFit/>
          </a:bodyPr>
          <a:lstStyle/>
          <a:p>
            <a:r>
              <a:rPr lang="ru-RU" b="1" dirty="0"/>
              <a:t>2. Градиентное изображение</a:t>
            </a:r>
          </a:p>
          <a:p>
            <a:r>
              <a:rPr lang="ru-RU" dirty="0"/>
              <a:t>Градиент изображения используется для определения областей с резкими </a:t>
            </a:r>
            <a:r>
              <a:rPr lang="ru-RU" b="1" dirty="0"/>
              <a:t>изменениями яркости</a:t>
            </a:r>
            <a:r>
              <a:rPr lang="ru-RU" dirty="0"/>
              <a:t> (потенциальные границы объектов).</a:t>
            </a:r>
          </a:p>
        </p:txBody>
      </p:sp>
      <p:sp>
        <p:nvSpPr>
          <p:cNvPr id="6" name="Прямоугольник 5">
            <a:extLst>
              <a:ext uri="{FF2B5EF4-FFF2-40B4-BE49-F238E27FC236}">
                <a16:creationId xmlns:a16="http://schemas.microsoft.com/office/drawing/2014/main" id="{B49860D7-2A90-4043-A531-B56FB34D8B4F}"/>
              </a:ext>
            </a:extLst>
          </p:cNvPr>
          <p:cNvSpPr/>
          <p:nvPr/>
        </p:nvSpPr>
        <p:spPr>
          <a:xfrm>
            <a:off x="530941" y="722333"/>
            <a:ext cx="7031223" cy="923330"/>
          </a:xfrm>
          <a:prstGeom prst="rect">
            <a:avLst/>
          </a:prstGeom>
        </p:spPr>
        <p:txBody>
          <a:bodyPr wrap="square">
            <a:spAutoFit/>
          </a:bodyPr>
          <a:lstStyle/>
          <a:p>
            <a:r>
              <a:rPr lang="ru-RU" b="1" dirty="0"/>
              <a:t>1. Топографическая карта:</a:t>
            </a:r>
            <a:endParaRPr lang="ru-RU" dirty="0"/>
          </a:p>
          <a:p>
            <a:r>
              <a:rPr lang="ru-RU" dirty="0"/>
              <a:t>Яркость пикселя I(</a:t>
            </a:r>
            <a:r>
              <a:rPr lang="ru-RU" dirty="0" err="1"/>
              <a:t>x,y</a:t>
            </a:r>
            <a:r>
              <a:rPr lang="ru-RU" dirty="0"/>
              <a:t>) интерпретируется как высота топографической поверхности в точке (</a:t>
            </a:r>
            <a:r>
              <a:rPr lang="ru-RU" dirty="0" err="1"/>
              <a:t>x,y</a:t>
            </a:r>
            <a:r>
              <a:rPr lang="ru-RU" dirty="0"/>
              <a:t>).</a:t>
            </a:r>
          </a:p>
        </p:txBody>
      </p:sp>
      <p:pic>
        <p:nvPicPr>
          <p:cNvPr id="7" name="Рисунок 6">
            <a:extLst>
              <a:ext uri="{FF2B5EF4-FFF2-40B4-BE49-F238E27FC236}">
                <a16:creationId xmlns:a16="http://schemas.microsoft.com/office/drawing/2014/main" id="{A9AD6884-45E2-4D65-BAC5-C13F14CB54C8}"/>
              </a:ext>
            </a:extLst>
          </p:cNvPr>
          <p:cNvPicPr>
            <a:picLocks noChangeAspect="1"/>
          </p:cNvPicPr>
          <p:nvPr/>
        </p:nvPicPr>
        <p:blipFill>
          <a:blip r:embed="rId3"/>
          <a:stretch>
            <a:fillRect/>
          </a:stretch>
        </p:blipFill>
        <p:spPr>
          <a:xfrm>
            <a:off x="7562163" y="614178"/>
            <a:ext cx="3866833" cy="2473151"/>
          </a:xfrm>
          <a:prstGeom prst="rect">
            <a:avLst/>
          </a:prstGeom>
        </p:spPr>
      </p:pic>
      <p:sp>
        <p:nvSpPr>
          <p:cNvPr id="9" name="Прямоугольник 8">
            <a:extLst>
              <a:ext uri="{FF2B5EF4-FFF2-40B4-BE49-F238E27FC236}">
                <a16:creationId xmlns:a16="http://schemas.microsoft.com/office/drawing/2014/main" id="{6FFE2099-56AA-421C-B6B6-867CE943C96B}"/>
              </a:ext>
            </a:extLst>
          </p:cNvPr>
          <p:cNvSpPr/>
          <p:nvPr/>
        </p:nvSpPr>
        <p:spPr>
          <a:xfrm>
            <a:off x="530941" y="2773935"/>
            <a:ext cx="11712618" cy="923330"/>
          </a:xfrm>
          <a:prstGeom prst="rect">
            <a:avLst/>
          </a:prstGeom>
        </p:spPr>
        <p:txBody>
          <a:bodyPr wrap="square">
            <a:spAutoFit/>
          </a:bodyPr>
          <a:lstStyle/>
          <a:p>
            <a:r>
              <a:rPr lang="ru-RU" b="1" dirty="0"/>
              <a:t>3. Маркеры:</a:t>
            </a:r>
            <a:endParaRPr lang="ru-RU" dirty="0"/>
          </a:p>
          <a:p>
            <a:r>
              <a:rPr lang="ru-RU" dirty="0"/>
              <a:t>Для каждого региона изображения выбираются начальные точки (маркеры), которые являются потенциальными минимальными значениями.</a:t>
            </a:r>
          </a:p>
        </p:txBody>
      </p:sp>
      <p:sp>
        <p:nvSpPr>
          <p:cNvPr id="10" name="Овал 9">
            <a:extLst>
              <a:ext uri="{FF2B5EF4-FFF2-40B4-BE49-F238E27FC236}">
                <a16:creationId xmlns:a16="http://schemas.microsoft.com/office/drawing/2014/main" id="{BD19876C-0277-4F2A-B848-010FC8EE3515}"/>
              </a:ext>
            </a:extLst>
          </p:cNvPr>
          <p:cNvSpPr/>
          <p:nvPr/>
        </p:nvSpPr>
        <p:spPr>
          <a:xfrm>
            <a:off x="9200611" y="2550098"/>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a:extLst>
              <a:ext uri="{FF2B5EF4-FFF2-40B4-BE49-F238E27FC236}">
                <a16:creationId xmlns:a16="http://schemas.microsoft.com/office/drawing/2014/main" id="{1EF8802E-0AB7-4759-8815-4312996BB5E8}"/>
              </a:ext>
            </a:extLst>
          </p:cNvPr>
          <p:cNvSpPr/>
          <p:nvPr/>
        </p:nvSpPr>
        <p:spPr>
          <a:xfrm>
            <a:off x="8035840" y="2365041"/>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15">
            <a:extLst>
              <a:ext uri="{FF2B5EF4-FFF2-40B4-BE49-F238E27FC236}">
                <a16:creationId xmlns:a16="http://schemas.microsoft.com/office/drawing/2014/main" id="{ABE60394-A742-4205-93FD-C19508570A85}"/>
              </a:ext>
            </a:extLst>
          </p:cNvPr>
          <p:cNvSpPr/>
          <p:nvPr/>
        </p:nvSpPr>
        <p:spPr>
          <a:xfrm>
            <a:off x="10234755" y="2103784"/>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16">
            <a:extLst>
              <a:ext uri="{FF2B5EF4-FFF2-40B4-BE49-F238E27FC236}">
                <a16:creationId xmlns:a16="http://schemas.microsoft.com/office/drawing/2014/main" id="{4D338087-EC93-4E4C-8ECA-C040A9010EB1}"/>
              </a:ext>
            </a:extLst>
          </p:cNvPr>
          <p:cNvSpPr/>
          <p:nvPr/>
        </p:nvSpPr>
        <p:spPr>
          <a:xfrm>
            <a:off x="8841383" y="1820754"/>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7">
            <a:extLst>
              <a:ext uri="{FF2B5EF4-FFF2-40B4-BE49-F238E27FC236}">
                <a16:creationId xmlns:a16="http://schemas.microsoft.com/office/drawing/2014/main" id="{B9873657-0FD9-43BD-9731-CFCF1C1A6B54}"/>
              </a:ext>
            </a:extLst>
          </p:cNvPr>
          <p:cNvSpPr/>
          <p:nvPr/>
        </p:nvSpPr>
        <p:spPr>
          <a:xfrm>
            <a:off x="9723124" y="2898440"/>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D20683B3-9986-47D5-814F-F8B6DACD28CA}"/>
              </a:ext>
            </a:extLst>
          </p:cNvPr>
          <p:cNvSpPr/>
          <p:nvPr/>
        </p:nvSpPr>
        <p:spPr>
          <a:xfrm>
            <a:off x="8297096" y="1646584"/>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FD518B97-03EB-4513-A27E-C888A817EB06}"/>
              </a:ext>
            </a:extLst>
          </p:cNvPr>
          <p:cNvSpPr/>
          <p:nvPr/>
        </p:nvSpPr>
        <p:spPr>
          <a:xfrm>
            <a:off x="11134028" y="1597217"/>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20">
            <a:extLst>
              <a:ext uri="{FF2B5EF4-FFF2-40B4-BE49-F238E27FC236}">
                <a16:creationId xmlns:a16="http://schemas.microsoft.com/office/drawing/2014/main" id="{63B4F7A4-9247-4426-9FFD-F590005108FB}"/>
              </a:ext>
            </a:extLst>
          </p:cNvPr>
          <p:cNvSpPr/>
          <p:nvPr/>
        </p:nvSpPr>
        <p:spPr>
          <a:xfrm>
            <a:off x="9799326" y="1178495"/>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a:extLst>
              <a:ext uri="{FF2B5EF4-FFF2-40B4-BE49-F238E27FC236}">
                <a16:creationId xmlns:a16="http://schemas.microsoft.com/office/drawing/2014/main" id="{F5955533-8FB6-490A-B9CF-DD26DEC824D3}"/>
              </a:ext>
            </a:extLst>
          </p:cNvPr>
          <p:cNvSpPr/>
          <p:nvPr/>
        </p:nvSpPr>
        <p:spPr>
          <a:xfrm>
            <a:off x="530941" y="3599841"/>
            <a:ext cx="11367145" cy="646331"/>
          </a:xfrm>
          <a:prstGeom prst="rect">
            <a:avLst/>
          </a:prstGeom>
        </p:spPr>
        <p:txBody>
          <a:bodyPr wrap="square">
            <a:spAutoFit/>
          </a:bodyPr>
          <a:lstStyle/>
          <a:p>
            <a:r>
              <a:rPr lang="ru-RU" b="1" dirty="0"/>
              <a:t>4. Затопление (</a:t>
            </a:r>
            <a:r>
              <a:rPr lang="ru-RU" b="1" dirty="0" err="1"/>
              <a:t>Propagation</a:t>
            </a:r>
            <a:r>
              <a:rPr lang="ru-RU" b="1" dirty="0"/>
              <a:t>) :</a:t>
            </a:r>
            <a:endParaRPr lang="ru-RU" dirty="0"/>
          </a:p>
          <a:p>
            <a:r>
              <a:rPr lang="ru-RU" dirty="0"/>
              <a:t> Изображение "заполняется водой" из этих маркеров.</a:t>
            </a:r>
          </a:p>
        </p:txBody>
      </p:sp>
      <p:sp>
        <p:nvSpPr>
          <p:cNvPr id="4" name="Прямоугольник 3">
            <a:extLst>
              <a:ext uri="{FF2B5EF4-FFF2-40B4-BE49-F238E27FC236}">
                <a16:creationId xmlns:a16="http://schemas.microsoft.com/office/drawing/2014/main" id="{F138789A-CB22-4513-AAC5-E887A294B905}"/>
              </a:ext>
            </a:extLst>
          </p:cNvPr>
          <p:cNvSpPr/>
          <p:nvPr/>
        </p:nvSpPr>
        <p:spPr>
          <a:xfrm>
            <a:off x="592041" y="4112353"/>
            <a:ext cx="11244943" cy="646331"/>
          </a:xfrm>
          <a:prstGeom prst="rect">
            <a:avLst/>
          </a:prstGeom>
        </p:spPr>
        <p:txBody>
          <a:bodyPr wrap="square">
            <a:spAutoFit/>
          </a:bodyPr>
          <a:lstStyle/>
          <a:p>
            <a:r>
              <a:rPr lang="ru-RU" dirty="0"/>
              <a:t>На каждом шаге вода затопляет соседние пиксели с минимальной "высотой" (градиентом). Обновление пикселей:</a:t>
            </a:r>
          </a:p>
        </p:txBody>
      </p:sp>
      <p:sp>
        <p:nvSpPr>
          <p:cNvPr id="23" name="Овал 22">
            <a:extLst>
              <a:ext uri="{FF2B5EF4-FFF2-40B4-BE49-F238E27FC236}">
                <a16:creationId xmlns:a16="http://schemas.microsoft.com/office/drawing/2014/main" id="{CF779D54-DEFE-44C7-8591-F2C1B7AD2BBD}"/>
              </a:ext>
            </a:extLst>
          </p:cNvPr>
          <p:cNvSpPr/>
          <p:nvPr/>
        </p:nvSpPr>
        <p:spPr>
          <a:xfrm>
            <a:off x="11134028" y="2278415"/>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CD37A31B-41A6-4129-851F-9E0322CFFC38}"/>
              </a:ext>
            </a:extLst>
          </p:cNvPr>
          <p:cNvSpPr/>
          <p:nvPr/>
        </p:nvSpPr>
        <p:spPr>
          <a:xfrm>
            <a:off x="7839194" y="2877553"/>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72002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320C2441-2BD1-4CA4-8559-487D8409B4D8}"/>
              </a:ext>
            </a:extLst>
          </p:cNvPr>
          <p:cNvSpPr/>
          <p:nvPr/>
        </p:nvSpPr>
        <p:spPr>
          <a:xfrm>
            <a:off x="2351739" y="0"/>
            <a:ext cx="5476499" cy="523220"/>
          </a:xfrm>
          <a:prstGeom prst="rect">
            <a:avLst/>
          </a:prstGeom>
        </p:spPr>
        <p:txBody>
          <a:bodyPr wrap="none">
            <a:spAutoFit/>
          </a:bodyPr>
          <a:lstStyle/>
          <a:p>
            <a:r>
              <a:rPr lang="ru-RU" sz="2800" dirty="0"/>
              <a:t>1. Метод водораздела (</a:t>
            </a:r>
            <a:r>
              <a:rPr lang="ru-RU" sz="2800" dirty="0" err="1"/>
              <a:t>Watershed</a:t>
            </a:r>
            <a:r>
              <a:rPr lang="ru-RU" sz="2800" dirty="0"/>
              <a:t>)</a:t>
            </a:r>
          </a:p>
        </p:txBody>
      </p:sp>
      <p:sp>
        <p:nvSpPr>
          <p:cNvPr id="5" name="Прямоугольник 4">
            <a:extLst>
              <a:ext uri="{FF2B5EF4-FFF2-40B4-BE49-F238E27FC236}">
                <a16:creationId xmlns:a16="http://schemas.microsoft.com/office/drawing/2014/main" id="{84BC4CD7-5961-4A6E-BCA7-7FF4097BFA0C}"/>
              </a:ext>
            </a:extLst>
          </p:cNvPr>
          <p:cNvSpPr/>
          <p:nvPr/>
        </p:nvSpPr>
        <p:spPr>
          <a:xfrm>
            <a:off x="530942" y="1710800"/>
            <a:ext cx="7031222" cy="923330"/>
          </a:xfrm>
          <a:prstGeom prst="rect">
            <a:avLst/>
          </a:prstGeom>
        </p:spPr>
        <p:txBody>
          <a:bodyPr wrap="square">
            <a:spAutoFit/>
          </a:bodyPr>
          <a:lstStyle/>
          <a:p>
            <a:r>
              <a:rPr lang="ru-RU" b="1" dirty="0"/>
              <a:t>2. Градиентное изображение</a:t>
            </a:r>
          </a:p>
          <a:p>
            <a:r>
              <a:rPr lang="ru-RU" dirty="0"/>
              <a:t>Градиент изображения используется для определения областей с резкими </a:t>
            </a:r>
            <a:r>
              <a:rPr lang="ru-RU" b="1" dirty="0"/>
              <a:t>изменениями яркости</a:t>
            </a:r>
            <a:r>
              <a:rPr lang="ru-RU" dirty="0"/>
              <a:t> (потенциальные границы объектов).</a:t>
            </a:r>
          </a:p>
        </p:txBody>
      </p:sp>
      <p:sp>
        <p:nvSpPr>
          <p:cNvPr id="6" name="Прямоугольник 5">
            <a:extLst>
              <a:ext uri="{FF2B5EF4-FFF2-40B4-BE49-F238E27FC236}">
                <a16:creationId xmlns:a16="http://schemas.microsoft.com/office/drawing/2014/main" id="{B49860D7-2A90-4043-A531-B56FB34D8B4F}"/>
              </a:ext>
            </a:extLst>
          </p:cNvPr>
          <p:cNvSpPr/>
          <p:nvPr/>
        </p:nvSpPr>
        <p:spPr>
          <a:xfrm>
            <a:off x="530941" y="722333"/>
            <a:ext cx="7031223" cy="923330"/>
          </a:xfrm>
          <a:prstGeom prst="rect">
            <a:avLst/>
          </a:prstGeom>
        </p:spPr>
        <p:txBody>
          <a:bodyPr wrap="square">
            <a:spAutoFit/>
          </a:bodyPr>
          <a:lstStyle/>
          <a:p>
            <a:r>
              <a:rPr lang="ru-RU" b="1" dirty="0"/>
              <a:t>1. Топографическая карта:</a:t>
            </a:r>
            <a:endParaRPr lang="ru-RU" dirty="0"/>
          </a:p>
          <a:p>
            <a:r>
              <a:rPr lang="ru-RU" dirty="0"/>
              <a:t>Яркость пикселя I(</a:t>
            </a:r>
            <a:r>
              <a:rPr lang="ru-RU" dirty="0" err="1"/>
              <a:t>x,y</a:t>
            </a:r>
            <a:r>
              <a:rPr lang="ru-RU" dirty="0"/>
              <a:t>) интерпретируется как высота топографической поверхности в точке (</a:t>
            </a:r>
            <a:r>
              <a:rPr lang="ru-RU" dirty="0" err="1"/>
              <a:t>x,y</a:t>
            </a:r>
            <a:r>
              <a:rPr lang="ru-RU" dirty="0"/>
              <a:t>).</a:t>
            </a:r>
          </a:p>
        </p:txBody>
      </p:sp>
      <p:pic>
        <p:nvPicPr>
          <p:cNvPr id="7" name="Рисунок 6">
            <a:extLst>
              <a:ext uri="{FF2B5EF4-FFF2-40B4-BE49-F238E27FC236}">
                <a16:creationId xmlns:a16="http://schemas.microsoft.com/office/drawing/2014/main" id="{A9AD6884-45E2-4D65-BAC5-C13F14CB54C8}"/>
              </a:ext>
            </a:extLst>
          </p:cNvPr>
          <p:cNvPicPr>
            <a:picLocks noChangeAspect="1"/>
          </p:cNvPicPr>
          <p:nvPr/>
        </p:nvPicPr>
        <p:blipFill>
          <a:blip r:embed="rId2"/>
          <a:stretch>
            <a:fillRect/>
          </a:stretch>
        </p:blipFill>
        <p:spPr>
          <a:xfrm>
            <a:off x="7562163" y="614178"/>
            <a:ext cx="3866833" cy="2473151"/>
          </a:xfrm>
          <a:prstGeom prst="rect">
            <a:avLst/>
          </a:prstGeom>
        </p:spPr>
      </p:pic>
      <p:sp>
        <p:nvSpPr>
          <p:cNvPr id="9" name="Прямоугольник 8">
            <a:extLst>
              <a:ext uri="{FF2B5EF4-FFF2-40B4-BE49-F238E27FC236}">
                <a16:creationId xmlns:a16="http://schemas.microsoft.com/office/drawing/2014/main" id="{6FFE2099-56AA-421C-B6B6-867CE943C96B}"/>
              </a:ext>
            </a:extLst>
          </p:cNvPr>
          <p:cNvSpPr/>
          <p:nvPr/>
        </p:nvSpPr>
        <p:spPr>
          <a:xfrm>
            <a:off x="530941" y="2773935"/>
            <a:ext cx="11712618" cy="923330"/>
          </a:xfrm>
          <a:prstGeom prst="rect">
            <a:avLst/>
          </a:prstGeom>
        </p:spPr>
        <p:txBody>
          <a:bodyPr wrap="square">
            <a:spAutoFit/>
          </a:bodyPr>
          <a:lstStyle/>
          <a:p>
            <a:r>
              <a:rPr lang="ru-RU" b="1" dirty="0"/>
              <a:t>3. Маркеры:</a:t>
            </a:r>
            <a:endParaRPr lang="ru-RU" dirty="0"/>
          </a:p>
          <a:p>
            <a:r>
              <a:rPr lang="ru-RU" dirty="0"/>
              <a:t>Для каждого региона изображения выбираются начальные точки (маркеры), которые являются потенциальными минимальными значениями.</a:t>
            </a:r>
          </a:p>
        </p:txBody>
      </p:sp>
      <p:sp>
        <p:nvSpPr>
          <p:cNvPr id="10" name="Овал 9">
            <a:extLst>
              <a:ext uri="{FF2B5EF4-FFF2-40B4-BE49-F238E27FC236}">
                <a16:creationId xmlns:a16="http://schemas.microsoft.com/office/drawing/2014/main" id="{BD19876C-0277-4F2A-B848-010FC8EE3515}"/>
              </a:ext>
            </a:extLst>
          </p:cNvPr>
          <p:cNvSpPr/>
          <p:nvPr/>
        </p:nvSpPr>
        <p:spPr>
          <a:xfrm>
            <a:off x="9200611" y="2550098"/>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a:extLst>
              <a:ext uri="{FF2B5EF4-FFF2-40B4-BE49-F238E27FC236}">
                <a16:creationId xmlns:a16="http://schemas.microsoft.com/office/drawing/2014/main" id="{1EF8802E-0AB7-4759-8815-4312996BB5E8}"/>
              </a:ext>
            </a:extLst>
          </p:cNvPr>
          <p:cNvSpPr/>
          <p:nvPr/>
        </p:nvSpPr>
        <p:spPr>
          <a:xfrm>
            <a:off x="8035840" y="2365041"/>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15">
            <a:extLst>
              <a:ext uri="{FF2B5EF4-FFF2-40B4-BE49-F238E27FC236}">
                <a16:creationId xmlns:a16="http://schemas.microsoft.com/office/drawing/2014/main" id="{ABE60394-A742-4205-93FD-C19508570A85}"/>
              </a:ext>
            </a:extLst>
          </p:cNvPr>
          <p:cNvSpPr/>
          <p:nvPr/>
        </p:nvSpPr>
        <p:spPr>
          <a:xfrm>
            <a:off x="10234755" y="2103784"/>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16">
            <a:extLst>
              <a:ext uri="{FF2B5EF4-FFF2-40B4-BE49-F238E27FC236}">
                <a16:creationId xmlns:a16="http://schemas.microsoft.com/office/drawing/2014/main" id="{4D338087-EC93-4E4C-8ECA-C040A9010EB1}"/>
              </a:ext>
            </a:extLst>
          </p:cNvPr>
          <p:cNvSpPr/>
          <p:nvPr/>
        </p:nvSpPr>
        <p:spPr>
          <a:xfrm>
            <a:off x="8841383" y="1820754"/>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7">
            <a:extLst>
              <a:ext uri="{FF2B5EF4-FFF2-40B4-BE49-F238E27FC236}">
                <a16:creationId xmlns:a16="http://schemas.microsoft.com/office/drawing/2014/main" id="{B9873657-0FD9-43BD-9731-CFCF1C1A6B54}"/>
              </a:ext>
            </a:extLst>
          </p:cNvPr>
          <p:cNvSpPr/>
          <p:nvPr/>
        </p:nvSpPr>
        <p:spPr>
          <a:xfrm>
            <a:off x="9723124" y="2898440"/>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D20683B3-9986-47D5-814F-F8B6DACD28CA}"/>
              </a:ext>
            </a:extLst>
          </p:cNvPr>
          <p:cNvSpPr/>
          <p:nvPr/>
        </p:nvSpPr>
        <p:spPr>
          <a:xfrm>
            <a:off x="8297096" y="1646584"/>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FD518B97-03EB-4513-A27E-C888A817EB06}"/>
              </a:ext>
            </a:extLst>
          </p:cNvPr>
          <p:cNvSpPr/>
          <p:nvPr/>
        </p:nvSpPr>
        <p:spPr>
          <a:xfrm>
            <a:off x="11134028" y="1597217"/>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20">
            <a:extLst>
              <a:ext uri="{FF2B5EF4-FFF2-40B4-BE49-F238E27FC236}">
                <a16:creationId xmlns:a16="http://schemas.microsoft.com/office/drawing/2014/main" id="{63B4F7A4-9247-4426-9FFD-F590005108FB}"/>
              </a:ext>
            </a:extLst>
          </p:cNvPr>
          <p:cNvSpPr/>
          <p:nvPr/>
        </p:nvSpPr>
        <p:spPr>
          <a:xfrm>
            <a:off x="9799326" y="1178495"/>
            <a:ext cx="196646" cy="168064"/>
          </a:xfrm>
          <a:prstGeom prst="ellipse">
            <a:avLst/>
          </a:prstGeom>
          <a:solidFill>
            <a:srgbClr val="FFFF0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a:extLst>
              <a:ext uri="{FF2B5EF4-FFF2-40B4-BE49-F238E27FC236}">
                <a16:creationId xmlns:a16="http://schemas.microsoft.com/office/drawing/2014/main" id="{F5955533-8FB6-490A-B9CF-DD26DEC824D3}"/>
              </a:ext>
            </a:extLst>
          </p:cNvPr>
          <p:cNvSpPr/>
          <p:nvPr/>
        </p:nvSpPr>
        <p:spPr>
          <a:xfrm>
            <a:off x="530941" y="3599841"/>
            <a:ext cx="11367145" cy="923330"/>
          </a:xfrm>
          <a:prstGeom prst="rect">
            <a:avLst/>
          </a:prstGeom>
        </p:spPr>
        <p:txBody>
          <a:bodyPr wrap="square">
            <a:spAutoFit/>
          </a:bodyPr>
          <a:lstStyle/>
          <a:p>
            <a:r>
              <a:rPr lang="ru-RU" b="1" dirty="0"/>
              <a:t>4. Затопление (</a:t>
            </a:r>
            <a:r>
              <a:rPr lang="ru-RU" b="1" dirty="0" err="1"/>
              <a:t>Propagation</a:t>
            </a:r>
            <a:r>
              <a:rPr lang="ru-RU" b="1" dirty="0"/>
              <a:t>) :</a:t>
            </a:r>
            <a:endParaRPr lang="ru-RU" dirty="0"/>
          </a:p>
          <a:p>
            <a:r>
              <a:rPr lang="ru-RU" dirty="0"/>
              <a:t> Изображение "заполняется водой" из этих маркеров, и когда вода из разных областей встречается, образуется "водораздел", который и определяет границы сегментации.</a:t>
            </a:r>
          </a:p>
        </p:txBody>
      </p:sp>
      <p:sp>
        <p:nvSpPr>
          <p:cNvPr id="8" name="Прямоугольник 7">
            <a:extLst>
              <a:ext uri="{FF2B5EF4-FFF2-40B4-BE49-F238E27FC236}">
                <a16:creationId xmlns:a16="http://schemas.microsoft.com/office/drawing/2014/main" id="{081E9D3D-746E-4452-B2AE-06A3AA332742}"/>
              </a:ext>
            </a:extLst>
          </p:cNvPr>
          <p:cNvSpPr/>
          <p:nvPr/>
        </p:nvSpPr>
        <p:spPr>
          <a:xfrm>
            <a:off x="609600" y="4547035"/>
            <a:ext cx="11288486" cy="923330"/>
          </a:xfrm>
          <a:prstGeom prst="rect">
            <a:avLst/>
          </a:prstGeom>
        </p:spPr>
        <p:txBody>
          <a:bodyPr wrap="square">
            <a:spAutoFit/>
          </a:bodyPr>
          <a:lstStyle/>
          <a:p>
            <a:r>
              <a:rPr lang="ru-RU" b="1" dirty="0"/>
              <a:t>5. Водоразделы</a:t>
            </a:r>
          </a:p>
          <a:p>
            <a:r>
              <a:rPr lang="ru-RU" dirty="0"/>
              <a:t>Когда две волны воды из разных маркеров встречаются, они образуют линию раздела. Формально, линия водораздела W(</a:t>
            </a:r>
            <a:r>
              <a:rPr lang="ru-RU" dirty="0" err="1"/>
              <a:t>x,y</a:t>
            </a:r>
            <a:r>
              <a:rPr lang="ru-RU" dirty="0"/>
              <a:t>) определяется как:</a:t>
            </a:r>
          </a:p>
        </p:txBody>
      </p:sp>
      <p:pic>
        <p:nvPicPr>
          <p:cNvPr id="11" name="Рисунок 10">
            <a:extLst>
              <a:ext uri="{FF2B5EF4-FFF2-40B4-BE49-F238E27FC236}">
                <a16:creationId xmlns:a16="http://schemas.microsoft.com/office/drawing/2014/main" id="{1EACEBAC-39D5-435B-8ED4-80FBFFC8B2AE}"/>
              </a:ext>
            </a:extLst>
          </p:cNvPr>
          <p:cNvPicPr>
            <a:picLocks noChangeAspect="1"/>
          </p:cNvPicPr>
          <p:nvPr/>
        </p:nvPicPr>
        <p:blipFill>
          <a:blip r:embed="rId3"/>
          <a:stretch>
            <a:fillRect/>
          </a:stretch>
        </p:blipFill>
        <p:spPr>
          <a:xfrm>
            <a:off x="4748899" y="5326097"/>
            <a:ext cx="6581775" cy="121920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9" name="Рукописный ввод 38">
                <a:extLst>
                  <a:ext uri="{FF2B5EF4-FFF2-40B4-BE49-F238E27FC236}">
                    <a16:creationId xmlns:a16="http://schemas.microsoft.com/office/drawing/2014/main" id="{1F01C394-7B71-4CC4-96F2-5A3E768E9170}"/>
                  </a:ext>
                </a:extLst>
              </p14:cNvPr>
              <p14:cNvContentPartPr/>
              <p14:nvPr/>
            </p14:nvContentPartPr>
            <p14:xfrm>
              <a:off x="9977931" y="1316709"/>
              <a:ext cx="325440" cy="221760"/>
            </p14:xfrm>
          </p:contentPart>
        </mc:Choice>
        <mc:Fallback xmlns="">
          <p:pic>
            <p:nvPicPr>
              <p:cNvPr id="39" name="Рукописный ввод 38">
                <a:extLst>
                  <a:ext uri="{FF2B5EF4-FFF2-40B4-BE49-F238E27FC236}">
                    <a16:creationId xmlns:a16="http://schemas.microsoft.com/office/drawing/2014/main" id="{1F01C394-7B71-4CC4-96F2-5A3E768E9170}"/>
                  </a:ext>
                </a:extLst>
              </p:cNvPr>
              <p:cNvPicPr/>
              <p:nvPr/>
            </p:nvPicPr>
            <p:blipFill>
              <a:blip r:embed="rId5"/>
              <a:stretch>
                <a:fillRect/>
              </a:stretch>
            </p:blipFill>
            <p:spPr>
              <a:xfrm>
                <a:off x="9960291" y="1299069"/>
                <a:ext cx="361080" cy="25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50" name="Рукописный ввод 49">
                <a:extLst>
                  <a:ext uri="{FF2B5EF4-FFF2-40B4-BE49-F238E27FC236}">
                    <a16:creationId xmlns:a16="http://schemas.microsoft.com/office/drawing/2014/main" id="{BF7DFC09-9AF2-4BE4-8F7C-0C25D509FE2B}"/>
                  </a:ext>
                </a:extLst>
              </p14:cNvPr>
              <p14:cNvContentPartPr/>
              <p14:nvPr/>
            </p14:nvContentPartPr>
            <p14:xfrm>
              <a:off x="10305171" y="1791909"/>
              <a:ext cx="1156680" cy="996120"/>
            </p14:xfrm>
          </p:contentPart>
        </mc:Choice>
        <mc:Fallback xmlns="">
          <p:pic>
            <p:nvPicPr>
              <p:cNvPr id="50" name="Рукописный ввод 49">
                <a:extLst>
                  <a:ext uri="{FF2B5EF4-FFF2-40B4-BE49-F238E27FC236}">
                    <a16:creationId xmlns:a16="http://schemas.microsoft.com/office/drawing/2014/main" id="{BF7DFC09-9AF2-4BE4-8F7C-0C25D509FE2B}"/>
                  </a:ext>
                </a:extLst>
              </p:cNvPr>
              <p:cNvPicPr/>
              <p:nvPr/>
            </p:nvPicPr>
            <p:blipFill>
              <a:blip r:embed="rId7"/>
              <a:stretch>
                <a:fillRect/>
              </a:stretch>
            </p:blipFill>
            <p:spPr>
              <a:xfrm>
                <a:off x="10287171" y="1773909"/>
                <a:ext cx="1192320" cy="103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51" name="Рукописный ввод 50">
                <a:extLst>
                  <a:ext uri="{FF2B5EF4-FFF2-40B4-BE49-F238E27FC236}">
                    <a16:creationId xmlns:a16="http://schemas.microsoft.com/office/drawing/2014/main" id="{D3B24E62-F3A1-4D7F-B875-3F6284EB8C27}"/>
                  </a:ext>
                </a:extLst>
              </p14:cNvPr>
              <p14:cNvContentPartPr/>
              <p14:nvPr/>
            </p14:nvContentPartPr>
            <p14:xfrm>
              <a:off x="7712811" y="1805589"/>
              <a:ext cx="2319840" cy="1341360"/>
            </p14:xfrm>
          </p:contentPart>
        </mc:Choice>
        <mc:Fallback xmlns="">
          <p:pic>
            <p:nvPicPr>
              <p:cNvPr id="51" name="Рукописный ввод 50">
                <a:extLst>
                  <a:ext uri="{FF2B5EF4-FFF2-40B4-BE49-F238E27FC236}">
                    <a16:creationId xmlns:a16="http://schemas.microsoft.com/office/drawing/2014/main" id="{D3B24E62-F3A1-4D7F-B875-3F6284EB8C27}"/>
                  </a:ext>
                </a:extLst>
              </p:cNvPr>
              <p:cNvPicPr/>
              <p:nvPr/>
            </p:nvPicPr>
            <p:blipFill>
              <a:blip r:embed="rId9"/>
              <a:stretch>
                <a:fillRect/>
              </a:stretch>
            </p:blipFill>
            <p:spPr>
              <a:xfrm>
                <a:off x="7694814" y="1787949"/>
                <a:ext cx="2355474" cy="1377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8" name="Рукописный ввод 97">
                <a:extLst>
                  <a:ext uri="{FF2B5EF4-FFF2-40B4-BE49-F238E27FC236}">
                    <a16:creationId xmlns:a16="http://schemas.microsoft.com/office/drawing/2014/main" id="{DCAFC809-BC0F-4B04-BA1A-D5DAAA803D1A}"/>
                  </a:ext>
                </a:extLst>
              </p14:cNvPr>
              <p14:cNvContentPartPr/>
              <p14:nvPr/>
            </p14:nvContentPartPr>
            <p14:xfrm>
              <a:off x="7312491" y="761229"/>
              <a:ext cx="4174560" cy="2382840"/>
            </p14:xfrm>
          </p:contentPart>
        </mc:Choice>
        <mc:Fallback xmlns="">
          <p:pic>
            <p:nvPicPr>
              <p:cNvPr id="98" name="Рукописный ввод 97">
                <a:extLst>
                  <a:ext uri="{FF2B5EF4-FFF2-40B4-BE49-F238E27FC236}">
                    <a16:creationId xmlns:a16="http://schemas.microsoft.com/office/drawing/2014/main" id="{DCAFC809-BC0F-4B04-BA1A-D5DAAA803D1A}"/>
                  </a:ext>
                </a:extLst>
              </p:cNvPr>
              <p:cNvPicPr/>
              <p:nvPr/>
            </p:nvPicPr>
            <p:blipFill>
              <a:blip r:embed="rId11"/>
              <a:stretch>
                <a:fillRect/>
              </a:stretch>
            </p:blipFill>
            <p:spPr>
              <a:xfrm>
                <a:off x="7294491" y="743589"/>
                <a:ext cx="4210200" cy="241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19" name="Рукописный ввод 118">
                <a:extLst>
                  <a:ext uri="{FF2B5EF4-FFF2-40B4-BE49-F238E27FC236}">
                    <a16:creationId xmlns:a16="http://schemas.microsoft.com/office/drawing/2014/main" id="{E88B624D-6AB4-4162-BFA9-F2D38CDAD377}"/>
                  </a:ext>
                </a:extLst>
              </p14:cNvPr>
              <p14:cNvContentPartPr/>
              <p14:nvPr/>
            </p14:nvContentPartPr>
            <p14:xfrm>
              <a:off x="7510131" y="730989"/>
              <a:ext cx="3918600" cy="2395440"/>
            </p14:xfrm>
          </p:contentPart>
        </mc:Choice>
        <mc:Fallback xmlns="">
          <p:pic>
            <p:nvPicPr>
              <p:cNvPr id="119" name="Рукописный ввод 118">
                <a:extLst>
                  <a:ext uri="{FF2B5EF4-FFF2-40B4-BE49-F238E27FC236}">
                    <a16:creationId xmlns:a16="http://schemas.microsoft.com/office/drawing/2014/main" id="{E88B624D-6AB4-4162-BFA9-F2D38CDAD377}"/>
                  </a:ext>
                </a:extLst>
              </p:cNvPr>
              <p:cNvPicPr/>
              <p:nvPr/>
            </p:nvPicPr>
            <p:blipFill>
              <a:blip r:embed="rId13"/>
              <a:stretch>
                <a:fillRect/>
              </a:stretch>
            </p:blipFill>
            <p:spPr>
              <a:xfrm>
                <a:off x="7447491" y="667989"/>
                <a:ext cx="4044240" cy="2521080"/>
              </a:xfrm>
              <a:prstGeom prst="rect">
                <a:avLst/>
              </a:prstGeom>
            </p:spPr>
          </p:pic>
        </mc:Fallback>
      </mc:AlternateContent>
    </p:spTree>
    <p:extLst>
      <p:ext uri="{BB962C8B-B14F-4D97-AF65-F5344CB8AC3E}">
        <p14:creationId xmlns:p14="http://schemas.microsoft.com/office/powerpoint/2010/main" val="427104167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3136</TotalTime>
  <Words>5484</Words>
  <Application>Microsoft Office PowerPoint</Application>
  <PresentationFormat>Широкоэкранный</PresentationFormat>
  <Paragraphs>428</Paragraphs>
  <Slides>71</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71</vt:i4>
      </vt:variant>
    </vt:vector>
  </HeadingPairs>
  <TitlesOfParts>
    <vt:vector size="77" baseType="lpstr">
      <vt:lpstr>Arial</vt:lpstr>
      <vt:lpstr>Calibri</vt:lpstr>
      <vt:lpstr>Calibri Light</vt:lpstr>
      <vt:lpstr>Cambria Math</vt:lpstr>
      <vt:lpstr>Courier New</vt:lpstr>
      <vt:lpstr>Тема Office</vt:lpstr>
      <vt:lpstr>Модуль 3. Предобработка и анализ медицинских изображений для диагностики заболеваний с использованием ИИ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Модуль 3. Предобработка и анализ медицинских изображений для диагностики заболеваний с использованием ИИ </dc:title>
  <dc:creator>Екатерина Шувалова</dc:creator>
  <cp:lastModifiedBy>Екатерина Шувалова</cp:lastModifiedBy>
  <cp:revision>144</cp:revision>
  <dcterms:created xsi:type="dcterms:W3CDTF">2024-12-02T07:03:01Z</dcterms:created>
  <dcterms:modified xsi:type="dcterms:W3CDTF">2024-12-04T16:20:14Z</dcterms:modified>
</cp:coreProperties>
</file>